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8" r:id="rId3"/>
    <p:sldId id="303" r:id="rId4"/>
    <p:sldId id="307" r:id="rId5"/>
    <p:sldId id="304" r:id="rId6"/>
    <p:sldId id="305" r:id="rId7"/>
    <p:sldId id="306" r:id="rId8"/>
    <p:sldId id="258" r:id="rId9"/>
    <p:sldId id="309" r:id="rId10"/>
    <p:sldId id="310" r:id="rId11"/>
    <p:sldId id="257" r:id="rId12"/>
    <p:sldId id="263" r:id="rId13"/>
    <p:sldId id="260" r:id="rId14"/>
    <p:sldId id="266" r:id="rId15"/>
    <p:sldId id="261" r:id="rId16"/>
    <p:sldId id="262" r:id="rId17"/>
    <p:sldId id="264" r:id="rId18"/>
    <p:sldId id="265" r:id="rId19"/>
    <p:sldId id="267" r:id="rId20"/>
    <p:sldId id="268" r:id="rId21"/>
    <p:sldId id="270" r:id="rId22"/>
    <p:sldId id="269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302" r:id="rId31"/>
    <p:sldId id="278" r:id="rId32"/>
    <p:sldId id="279" r:id="rId33"/>
    <p:sldId id="301" r:id="rId34"/>
    <p:sldId id="295" r:id="rId35"/>
    <p:sldId id="296" r:id="rId36"/>
    <p:sldId id="297" r:id="rId37"/>
    <p:sldId id="298" r:id="rId38"/>
    <p:sldId id="299" r:id="rId39"/>
    <p:sldId id="300" r:id="rId40"/>
    <p:sldId id="294" r:id="rId41"/>
    <p:sldId id="280" r:id="rId42"/>
    <p:sldId id="292" r:id="rId43"/>
    <p:sldId id="293" r:id="rId44"/>
    <p:sldId id="281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82" r:id="rId54"/>
    <p:sldId id="283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E3"/>
    <a:srgbClr val="FFB7B7"/>
    <a:srgbClr val="EA4443"/>
    <a:srgbClr val="FFA5A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8FC7-DD9D-C54B-B815-A783179175F2}" type="datetimeFigureOut">
              <a:rPr kumimoji="1" lang="ko-KR" altLang="en-US" smtClean="0"/>
              <a:t>2018. 7. 9.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D4F46-651E-2F4F-BD2A-16EDDF4168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35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0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0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51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1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89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98.png"/><Relationship Id="rId10" Type="http://schemas.openxmlformats.org/officeDocument/2006/relationships/image" Target="../media/image113.png"/><Relationship Id="rId4" Type="http://schemas.openxmlformats.org/officeDocument/2006/relationships/image" Target="../media/image97.png"/><Relationship Id="rId9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80.png"/><Relationship Id="rId5" Type="http://schemas.openxmlformats.org/officeDocument/2006/relationships/image" Target="../media/image410.png"/><Relationship Id="rId10" Type="http://schemas.openxmlformats.org/officeDocument/2006/relationships/image" Target="../media/image930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37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4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Relationship Id="rId2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17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85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png"/><Relationship Id="rId20" Type="http://schemas.openxmlformats.org/officeDocument/2006/relationships/image" Target="../media/image19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5" Type="http://schemas.openxmlformats.org/officeDocument/2006/relationships/image" Target="../media/image4.png"/><Relationship Id="rId15" Type="http://schemas.openxmlformats.org/officeDocument/2006/relationships/image" Target="../media/image83.png"/><Relationship Id="rId23" Type="http://schemas.openxmlformats.org/officeDocument/2006/relationships/image" Target="../media/image86.png"/><Relationship Id="rId28" Type="http://schemas.openxmlformats.org/officeDocument/2006/relationships/image" Target="../media/image80.png"/><Relationship Id="rId10" Type="http://schemas.openxmlformats.org/officeDocument/2006/relationships/image" Target="../media/image74.png"/><Relationship Id="rId19" Type="http://schemas.openxmlformats.org/officeDocument/2006/relationships/image" Target="../media/image18.png"/><Relationship Id="rId31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2.png"/><Relationship Id="rId22" Type="http://schemas.openxmlformats.org/officeDocument/2006/relationships/image" Target="../media/image21.png"/><Relationship Id="rId27" Type="http://schemas.openxmlformats.org/officeDocument/2006/relationships/image" Target="../media/image79.png"/><Relationship Id="rId30" Type="http://schemas.openxmlformats.org/officeDocument/2006/relationships/image" Target="../media/image89.png"/><Relationship Id="rId8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</a:t>
            </a:r>
            <a:r>
              <a:rPr lang="en" altLang="ko-KR" dirty="0" err="1"/>
              <a:t>llustration</a:t>
            </a:r>
            <a:endParaRPr lang="en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95DD944-0D83-CB41-9563-DE29BADF0BF6}"/>
              </a:ext>
            </a:extLst>
          </p:cNvPr>
          <p:cNvSpPr/>
          <p:nvPr/>
        </p:nvSpPr>
        <p:spPr>
          <a:xfrm>
            <a:off x="3435928" y="1330036"/>
            <a:ext cx="5569528" cy="414250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B3B51A9-5987-5642-934E-6033283A261E}"/>
                  </a:ext>
                </a:extLst>
              </p:cNvPr>
              <p:cNvSpPr/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B3B51A9-5987-5642-934E-6033283A2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  <a:blipFill>
                <a:blip r:embed="rId2"/>
                <a:stretch>
                  <a:fillRect l="-60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0422AF-2816-1C4B-AA8B-A452AE89213D}"/>
                  </a:ext>
                </a:extLst>
              </p:cNvPr>
              <p:cNvSpPr/>
              <p:nvPr/>
            </p:nvSpPr>
            <p:spPr>
              <a:xfrm>
                <a:off x="4164995" y="2168258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𝑟𝑒𝑠𝑒𝑡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0422AF-2816-1C4B-AA8B-A452AE892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995" y="2168258"/>
                <a:ext cx="1039091" cy="4710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1812372-4DAB-5B45-A77C-D7D976B8F3D6}"/>
                  </a:ext>
                </a:extLst>
              </p:cNvPr>
              <p:cNvSpPr/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1812372-4DAB-5B45-A77C-D7D976B8F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  <a:blipFill>
                <a:blip r:embed="rId4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7D91BA8-E9FD-7C4E-A2B0-A50BF0C5C9CC}"/>
                  </a:ext>
                </a:extLst>
              </p:cNvPr>
              <p:cNvSpPr/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7D91BA8-E9FD-7C4E-A2B0-A50BF0C5C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  <a:blipFill>
                <a:blip r:embed="rId5"/>
                <a:stretch>
                  <a:fillRect l="-30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C1B1EA3-1F54-4B40-B5FE-F86323F9029D}"/>
                  </a:ext>
                </a:extLst>
              </p:cNvPr>
              <p:cNvSpPr/>
              <p:nvPr/>
            </p:nvSpPr>
            <p:spPr>
              <a:xfrm>
                <a:off x="7754134" y="369919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C1B1EA3-1F54-4B40-B5FE-F86323F90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34" y="3699190"/>
                <a:ext cx="512622" cy="512622"/>
              </a:xfrm>
              <a:prstGeom prst="ellipse">
                <a:avLst/>
              </a:prstGeom>
              <a:blipFill>
                <a:blip r:embed="rId6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813E329-D87D-FD44-90FC-73A027A8D7A8}"/>
                  </a:ext>
                </a:extLst>
              </p:cNvPr>
              <p:cNvSpPr/>
              <p:nvPr/>
            </p:nvSpPr>
            <p:spPr>
              <a:xfrm>
                <a:off x="5545232" y="21474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1813E329-D87D-FD44-90FC-73A027A8D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32" y="2147475"/>
                <a:ext cx="512622" cy="512622"/>
              </a:xfrm>
              <a:prstGeom prst="ellipse">
                <a:avLst/>
              </a:prstGeom>
              <a:blipFill>
                <a:blip r:embed="rId7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F3625737-0A7B-854F-AE51-E219C1DBF38C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3179616" y="3207354"/>
            <a:ext cx="980201" cy="1544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4815580-BADA-5749-90B0-0DB22E9D2924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V="1">
            <a:off x="4679363" y="4987660"/>
            <a:ext cx="0" cy="73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31148B5-6CA4-4741-8AF3-707043A669C4}"/>
                  </a:ext>
                </a:extLst>
              </p:cNvPr>
              <p:cNvSpPr/>
              <p:nvPr/>
            </p:nvSpPr>
            <p:spPr>
              <a:xfrm>
                <a:off x="6402450" y="3719974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31148B5-6CA4-4741-8AF3-707043A669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450" y="3719974"/>
                <a:ext cx="1039091" cy="4710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B201AAB-82F1-9540-970C-D793A7483DFD}"/>
                  </a:ext>
                </a:extLst>
              </p:cNvPr>
              <p:cNvSpPr/>
              <p:nvPr/>
            </p:nvSpPr>
            <p:spPr>
              <a:xfrm>
                <a:off x="5545232" y="449582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B201AAB-82F1-9540-970C-D793A7483D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232" y="4495821"/>
                <a:ext cx="512622" cy="512622"/>
              </a:xfrm>
              <a:prstGeom prst="ellipse">
                <a:avLst/>
              </a:prstGeom>
              <a:blipFill>
                <a:blip r:embed="rId9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E79CC1C-4466-7E49-B192-4B48D3FB683D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5198908" y="4752132"/>
            <a:ext cx="3463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D2F858E-FAFF-9C46-8E84-A665C4CB1AC6}"/>
              </a:ext>
            </a:extLst>
          </p:cNvPr>
          <p:cNvCxnSpPr>
            <a:cxnSpLocks/>
            <a:stCxn id="7" idx="3"/>
            <a:endCxn id="17" idx="2"/>
          </p:cNvCxnSpPr>
          <p:nvPr/>
        </p:nvCxnSpPr>
        <p:spPr>
          <a:xfrm>
            <a:off x="5204086" y="2403786"/>
            <a:ext cx="341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AEEB15-84C3-A349-BA26-2794496A74E7}"/>
              </a:ext>
            </a:extLst>
          </p:cNvPr>
          <p:cNvCxnSpPr>
            <a:cxnSpLocks/>
            <a:stCxn id="21" idx="3"/>
            <a:endCxn id="14" idx="2"/>
          </p:cNvCxnSpPr>
          <p:nvPr/>
        </p:nvCxnSpPr>
        <p:spPr>
          <a:xfrm flipV="1">
            <a:off x="7441541" y="3955501"/>
            <a:ext cx="31259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E70C934C-5DD3-D343-A569-D70233AB0C25}"/>
              </a:ext>
            </a:extLst>
          </p:cNvPr>
          <p:cNvSpPr/>
          <p:nvPr/>
        </p:nvSpPr>
        <p:spPr>
          <a:xfrm>
            <a:off x="5621439" y="1558690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0D7BC8B3-2148-7949-A5B1-FC2C07C441A5}"/>
              </a:ext>
            </a:extLst>
          </p:cNvPr>
          <p:cNvCxnSpPr>
            <a:cxnSpLocks/>
            <a:stCxn id="11" idx="6"/>
            <a:endCxn id="40" idx="2"/>
          </p:cNvCxnSpPr>
          <p:nvPr/>
        </p:nvCxnSpPr>
        <p:spPr>
          <a:xfrm flipV="1">
            <a:off x="3179616" y="1738801"/>
            <a:ext cx="2441823" cy="1468553"/>
          </a:xfrm>
          <a:prstGeom prst="bentConnector3">
            <a:avLst>
              <a:gd name="adj1" fmla="val 19929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3DAEB3C5-B78B-A94C-9CC4-2BBC797E5682}"/>
              </a:ext>
            </a:extLst>
          </p:cNvPr>
          <p:cNvCxnSpPr>
            <a:cxnSpLocks/>
            <a:stCxn id="10" idx="0"/>
            <a:endCxn id="7" idx="1"/>
          </p:cNvCxnSpPr>
          <p:nvPr/>
        </p:nvCxnSpPr>
        <p:spPr>
          <a:xfrm rot="16200000" flipV="1">
            <a:off x="2763107" y="3805674"/>
            <a:ext cx="3318144" cy="514368"/>
          </a:xfrm>
          <a:prstGeom prst="bentConnector4">
            <a:avLst>
              <a:gd name="adj1" fmla="val 15831"/>
              <a:gd name="adj2" fmla="val 14444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036A4C1-7966-FC4B-88F7-A194BA0D6F0F}"/>
              </a:ext>
            </a:extLst>
          </p:cNvPr>
          <p:cNvCxnSpPr>
            <a:cxnSpLocks/>
            <a:stCxn id="11" idx="6"/>
            <a:endCxn id="97" idx="2"/>
          </p:cNvCxnSpPr>
          <p:nvPr/>
        </p:nvCxnSpPr>
        <p:spPr>
          <a:xfrm>
            <a:off x="3179616" y="3207354"/>
            <a:ext cx="24418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314DC30-3903-9A47-A090-2405247A441C}"/>
              </a:ext>
            </a:extLst>
          </p:cNvPr>
          <p:cNvCxnSpPr>
            <a:cxnSpLocks/>
            <a:stCxn id="17" idx="0"/>
            <a:endCxn id="40" idx="4"/>
          </p:cNvCxnSpPr>
          <p:nvPr/>
        </p:nvCxnSpPr>
        <p:spPr>
          <a:xfrm flipV="1">
            <a:off x="5801543" y="1918912"/>
            <a:ext cx="7" cy="228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FE06D974-191A-9246-9067-A186EA9BE9EF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rot="5400000" flipH="1" flipV="1">
            <a:off x="5035229" y="3835164"/>
            <a:ext cx="1530901" cy="2242633"/>
          </a:xfrm>
          <a:prstGeom prst="bentConnector3">
            <a:avLst>
              <a:gd name="adj1" fmla="val 34615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274FEF0F-D9E0-2B42-8B2D-263D55B0691D}"/>
              </a:ext>
            </a:extLst>
          </p:cNvPr>
          <p:cNvCxnSpPr>
            <a:cxnSpLocks/>
            <a:stCxn id="40" idx="6"/>
            <a:endCxn id="21" idx="0"/>
          </p:cNvCxnSpPr>
          <p:nvPr/>
        </p:nvCxnSpPr>
        <p:spPr>
          <a:xfrm>
            <a:off x="5981661" y="1738801"/>
            <a:ext cx="940335" cy="19811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FC36D83C-061D-B140-8D65-46FA0712E3B8}"/>
              </a:ext>
            </a:extLst>
          </p:cNvPr>
          <p:cNvSpPr/>
          <p:nvPr/>
        </p:nvSpPr>
        <p:spPr>
          <a:xfrm>
            <a:off x="7830334" y="4572021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4900B03-74E9-EA4C-A5DC-69234229B3F1}"/>
              </a:ext>
            </a:extLst>
          </p:cNvPr>
          <p:cNvSpPr/>
          <p:nvPr/>
        </p:nvSpPr>
        <p:spPr>
          <a:xfrm>
            <a:off x="5621439" y="3027243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F60C6A1A-8463-F442-AB6A-E38C6E0F8521}"/>
              </a:ext>
            </a:extLst>
          </p:cNvPr>
          <p:cNvCxnSpPr>
            <a:cxnSpLocks/>
            <a:stCxn id="11" idx="6"/>
            <a:endCxn id="7" idx="1"/>
          </p:cNvCxnSpPr>
          <p:nvPr/>
        </p:nvCxnSpPr>
        <p:spPr>
          <a:xfrm flipV="1">
            <a:off x="3179616" y="2403786"/>
            <a:ext cx="985379" cy="8035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EE9F2A3-8F00-3D42-A4CF-F759E8AD573B}"/>
              </a:ext>
            </a:extLst>
          </p:cNvPr>
          <p:cNvCxnSpPr>
            <a:cxnSpLocks/>
            <a:stCxn id="24" idx="0"/>
            <a:endCxn id="97" idx="4"/>
          </p:cNvCxnSpPr>
          <p:nvPr/>
        </p:nvCxnSpPr>
        <p:spPr>
          <a:xfrm flipV="1">
            <a:off x="5801543" y="3387465"/>
            <a:ext cx="7" cy="1108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C809D45C-10D3-DB40-AEB4-5092F3472D85}"/>
              </a:ext>
            </a:extLst>
          </p:cNvPr>
          <p:cNvCxnSpPr>
            <a:cxnSpLocks/>
            <a:stCxn id="24" idx="6"/>
            <a:endCxn id="96" idx="2"/>
          </p:cNvCxnSpPr>
          <p:nvPr/>
        </p:nvCxnSpPr>
        <p:spPr>
          <a:xfrm>
            <a:off x="6057854" y="4752132"/>
            <a:ext cx="1772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588DA551-3D37-CF49-98B5-EDC73EEF94E0}"/>
              </a:ext>
            </a:extLst>
          </p:cNvPr>
          <p:cNvCxnSpPr>
            <a:cxnSpLocks/>
            <a:stCxn id="14" idx="4"/>
            <a:endCxn id="96" idx="0"/>
          </p:cNvCxnSpPr>
          <p:nvPr/>
        </p:nvCxnSpPr>
        <p:spPr>
          <a:xfrm>
            <a:off x="8010445" y="4211812"/>
            <a:ext cx="0" cy="3602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8C3C90B-D168-A44C-B998-06A7481B6E53}"/>
                  </a:ext>
                </a:extLst>
              </p:cNvPr>
              <p:cNvSpPr/>
              <p:nvPr/>
            </p:nvSpPr>
            <p:spPr>
              <a:xfrm>
                <a:off x="9347363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88C3C90B-D168-A44C-B998-06A7481B6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363" y="2951043"/>
                <a:ext cx="512622" cy="512622"/>
              </a:xfrm>
              <a:prstGeom prst="ellipse">
                <a:avLst/>
              </a:prstGeom>
              <a:blipFill>
                <a:blip r:embed="rId10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타원 121">
            <a:extLst>
              <a:ext uri="{FF2B5EF4-FFF2-40B4-BE49-F238E27FC236}">
                <a16:creationId xmlns:a16="http://schemas.microsoft.com/office/drawing/2014/main" id="{131593E3-A89E-094A-A045-9A63C61F07B8}"/>
              </a:ext>
            </a:extLst>
          </p:cNvPr>
          <p:cNvSpPr/>
          <p:nvPr/>
        </p:nvSpPr>
        <p:spPr>
          <a:xfrm>
            <a:off x="8430380" y="3027243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7ECC4FE-D455-1A4B-A9BD-563BF9398937}"/>
              </a:ext>
            </a:extLst>
          </p:cNvPr>
          <p:cNvCxnSpPr>
            <a:cxnSpLocks/>
            <a:stCxn id="97" idx="6"/>
            <a:endCxn id="122" idx="2"/>
          </p:cNvCxnSpPr>
          <p:nvPr/>
        </p:nvCxnSpPr>
        <p:spPr>
          <a:xfrm>
            <a:off x="5981661" y="3207354"/>
            <a:ext cx="2448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꺾인 연결선[E] 125">
            <a:extLst>
              <a:ext uri="{FF2B5EF4-FFF2-40B4-BE49-F238E27FC236}">
                <a16:creationId xmlns:a16="http://schemas.microsoft.com/office/drawing/2014/main" id="{D8E10ED9-DB29-C342-9AC1-729761DB60B6}"/>
              </a:ext>
            </a:extLst>
          </p:cNvPr>
          <p:cNvCxnSpPr>
            <a:cxnSpLocks/>
            <a:stCxn id="96" idx="6"/>
            <a:endCxn id="122" idx="4"/>
          </p:cNvCxnSpPr>
          <p:nvPr/>
        </p:nvCxnSpPr>
        <p:spPr>
          <a:xfrm flipV="1">
            <a:off x="8190556" y="3387465"/>
            <a:ext cx="419935" cy="13646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E50FD0CA-77CB-8343-B7AE-F8A240872C10}"/>
              </a:ext>
            </a:extLst>
          </p:cNvPr>
          <p:cNvCxnSpPr>
            <a:cxnSpLocks/>
            <a:stCxn id="122" idx="6"/>
            <a:endCxn id="118" idx="2"/>
          </p:cNvCxnSpPr>
          <p:nvPr/>
        </p:nvCxnSpPr>
        <p:spPr>
          <a:xfrm>
            <a:off x="8790602" y="3207354"/>
            <a:ext cx="5567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62072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E77F8B1-ABC9-BB4E-A74C-18D6E9ACEE17}"/>
              </a:ext>
            </a:extLst>
          </p:cNvPr>
          <p:cNvSpPr/>
          <p:nvPr/>
        </p:nvSpPr>
        <p:spPr>
          <a:xfrm>
            <a:off x="4064000" y="4307840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36358AA-C3C4-4144-9930-D174C6A89790}"/>
              </a:ext>
            </a:extLst>
          </p:cNvPr>
          <p:cNvSpPr/>
          <p:nvPr/>
        </p:nvSpPr>
        <p:spPr>
          <a:xfrm>
            <a:off x="5740400" y="430784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y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3677A9-ADBE-944A-93D2-468C356EFD2F}"/>
              </a:ext>
            </a:extLst>
          </p:cNvPr>
          <p:cNvGrpSpPr/>
          <p:nvPr/>
        </p:nvGrpSpPr>
        <p:grpSpPr>
          <a:xfrm>
            <a:off x="4867228" y="3078480"/>
            <a:ext cx="567784" cy="497840"/>
            <a:chOff x="4618308" y="1910080"/>
            <a:chExt cx="567784" cy="4978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7788AD-2B07-A441-8E7A-B8646121471C}"/>
                </a:ext>
              </a:extLst>
            </p:cNvPr>
            <p:cNvSpPr/>
            <p:nvPr/>
          </p:nvSpPr>
          <p:spPr>
            <a:xfrm>
              <a:off x="4653280" y="1910080"/>
              <a:ext cx="497840" cy="4978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865D18-2CF1-7649-A915-A18F99F1B402}"/>
                </a:ext>
              </a:extLst>
            </p:cNvPr>
            <p:cNvSpPr txBox="1"/>
            <p:nvPr/>
          </p:nvSpPr>
          <p:spPr>
            <a:xfrm>
              <a:off x="4618308" y="1974334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x+y</a:t>
              </a:r>
              <a:endParaRPr kumimoji="1" lang="ko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D6AC4B14-381F-1D45-8663-335EF3116662}"/>
              </a:ext>
            </a:extLst>
          </p:cNvPr>
          <p:cNvSpPr/>
          <p:nvPr/>
        </p:nvSpPr>
        <p:spPr>
          <a:xfrm>
            <a:off x="5740400" y="184912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z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1A8E0CC-2577-6A4E-9F75-50BEBA0079CB}"/>
              </a:ext>
            </a:extLst>
          </p:cNvPr>
          <p:cNvSpPr/>
          <p:nvPr/>
        </p:nvSpPr>
        <p:spPr>
          <a:xfrm>
            <a:off x="6583092" y="3076694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0105FB2-5846-1B4E-A049-BFD15F42659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4312920" y="3576320"/>
            <a:ext cx="83820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A47E177-F433-A24C-B164-167C4F374B6F}"/>
              </a:ext>
            </a:extLst>
          </p:cNvPr>
          <p:cNvCxnSpPr>
            <a:cxnSpLocks/>
            <a:stCxn id="5" idx="0"/>
            <a:endCxn id="6" idx="4"/>
          </p:cNvCxnSpPr>
          <p:nvPr/>
        </p:nvCxnSpPr>
        <p:spPr>
          <a:xfrm flipH="1" flipV="1">
            <a:off x="5151120" y="357632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9071F85-01C4-164F-8706-38BA8F81B312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5151120" y="234696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AF4EB3-E09B-9846-A806-C87A21B0BFC1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H="1" flipV="1">
            <a:off x="5989320" y="2346960"/>
            <a:ext cx="842692" cy="72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7283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4358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80FA32-C3A6-4400-9563-1D0566C8E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041"/>
              </p:ext>
            </p:extLst>
          </p:nvPr>
        </p:nvGraphicFramePr>
        <p:xfrm>
          <a:off x="735215" y="4867716"/>
          <a:ext cx="68875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70">
                  <a:extLst>
                    <a:ext uri="{9D8B030D-6E8A-4147-A177-3AD203B41FA5}">
                      <a16:colId xmlns:a16="http://schemas.microsoft.com/office/drawing/2014/main" val="1935410674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7588109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47099168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1352137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01293322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30478841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859951716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2299502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35272587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270675631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75595504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87106813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65030063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98030889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69316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0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7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9098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FF601CD-3F62-4752-99E5-BA9066ABC18C}"/>
              </a:ext>
            </a:extLst>
          </p:cNvPr>
          <p:cNvSpPr/>
          <p:nvPr/>
        </p:nvSpPr>
        <p:spPr>
          <a:xfrm>
            <a:off x="735214" y="4867715"/>
            <a:ext cx="2303087" cy="1854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C6CECB-452E-414B-A927-2931F3E56527}"/>
              </a:ext>
            </a:extLst>
          </p:cNvPr>
          <p:cNvCxnSpPr>
            <a:cxnSpLocks/>
          </p:cNvCxnSpPr>
          <p:nvPr/>
        </p:nvCxnSpPr>
        <p:spPr>
          <a:xfrm flipH="1">
            <a:off x="735214" y="4069080"/>
            <a:ext cx="2859580" cy="265283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C45B4-75F9-40DC-9A0B-8547ED527B9A}"/>
              </a:ext>
            </a:extLst>
          </p:cNvPr>
          <p:cNvCxnSpPr>
            <a:cxnSpLocks/>
          </p:cNvCxnSpPr>
          <p:nvPr/>
        </p:nvCxnSpPr>
        <p:spPr>
          <a:xfrm flipH="1">
            <a:off x="3038302" y="4039833"/>
            <a:ext cx="1001685" cy="265191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EE613A-7FF7-4163-BDE1-E668D53CFCAE}"/>
              </a:ext>
            </a:extLst>
          </p:cNvPr>
          <p:cNvCxnSpPr>
            <a:cxnSpLocks/>
          </p:cNvCxnSpPr>
          <p:nvPr/>
        </p:nvCxnSpPr>
        <p:spPr>
          <a:xfrm flipH="1">
            <a:off x="735214" y="361604"/>
            <a:ext cx="2859579" cy="450611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EC0E50-4410-4F51-88CD-A0E05CA831E7}"/>
              </a:ext>
            </a:extLst>
          </p:cNvPr>
          <p:cNvCxnSpPr>
            <a:cxnSpLocks/>
          </p:cNvCxnSpPr>
          <p:nvPr/>
        </p:nvCxnSpPr>
        <p:spPr>
          <a:xfrm flipH="1">
            <a:off x="3038300" y="331433"/>
            <a:ext cx="972822" cy="453628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D25FB3-CD48-425E-9038-70B47FC2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304"/>
              </p:ext>
            </p:extLst>
          </p:nvPr>
        </p:nvGraphicFramePr>
        <p:xfrm>
          <a:off x="3594794" y="331433"/>
          <a:ext cx="445193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93">
                  <a:extLst>
                    <a:ext uri="{9D8B030D-6E8A-4147-A177-3AD203B41FA5}">
                      <a16:colId xmlns:a16="http://schemas.microsoft.com/office/drawing/2014/main" val="113458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4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6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4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2674"/>
                  </a:ext>
                </a:extLst>
              </a:tr>
            </a:tbl>
          </a:graphicData>
        </a:graphic>
      </p:graphicFrame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69B9D112-1A34-4FDB-AF80-6CBEC9BF7518}"/>
              </a:ext>
            </a:extLst>
          </p:cNvPr>
          <p:cNvSpPr/>
          <p:nvPr/>
        </p:nvSpPr>
        <p:spPr>
          <a:xfrm rot="10800000">
            <a:off x="3149600" y="331431"/>
            <a:ext cx="445193" cy="3708399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F1ED0F7B-E211-4F57-B1AB-259F02E3045C}"/>
              </a:ext>
            </a:extLst>
          </p:cNvPr>
          <p:cNvSpPr/>
          <p:nvPr/>
        </p:nvSpPr>
        <p:spPr>
          <a:xfrm>
            <a:off x="7627511" y="4867713"/>
            <a:ext cx="445193" cy="185420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7C78FE0-D52A-4D9E-AC17-D740D419A1CE}"/>
              </a:ext>
            </a:extLst>
          </p:cNvPr>
          <p:cNvSpPr/>
          <p:nvPr/>
        </p:nvSpPr>
        <p:spPr>
          <a:xfrm rot="16200000">
            <a:off x="1664161" y="3463404"/>
            <a:ext cx="445193" cy="230308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/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blipFill>
                <a:blip r:embed="rId2"/>
                <a:stretch>
                  <a:fillRect l="-12069" r="-1034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/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blipFill>
                <a:blip r:embed="rId3"/>
                <a:stretch>
                  <a:fillRect l="-18919" r="-1621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/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BFB803-16F3-4AA7-9575-D03B93CF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67847"/>
              </p:ext>
            </p:extLst>
          </p:nvPr>
        </p:nvGraphicFramePr>
        <p:xfrm>
          <a:off x="7260705" y="1258530"/>
          <a:ext cx="44103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036">
                  <a:extLst>
                    <a:ext uri="{9D8B030D-6E8A-4147-A177-3AD203B41FA5}">
                      <a16:colId xmlns:a16="http://schemas.microsoft.com/office/drawing/2014/main" val="254448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2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4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8555"/>
                  </a:ext>
                </a:extLst>
              </a:tr>
            </a:tbl>
          </a:graphicData>
        </a:graphic>
      </p:graphicFrame>
      <p:sp>
        <p:nvSpPr>
          <p:cNvPr id="36" name="순서도: 가산 접합 35">
            <a:extLst>
              <a:ext uri="{FF2B5EF4-FFF2-40B4-BE49-F238E27FC236}">
                <a16:creationId xmlns:a16="http://schemas.microsoft.com/office/drawing/2014/main" id="{F5DC66F0-76FA-4649-8F94-19A92EAF6D27}"/>
              </a:ext>
            </a:extLst>
          </p:cNvPr>
          <p:cNvSpPr/>
          <p:nvPr/>
        </p:nvSpPr>
        <p:spPr>
          <a:xfrm>
            <a:off x="6404725" y="2018759"/>
            <a:ext cx="332048" cy="332048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7F36BF-09B4-443F-9CE9-B4D450091CA0}"/>
              </a:ext>
            </a:extLst>
          </p:cNvPr>
          <p:cNvGrpSpPr/>
          <p:nvPr/>
        </p:nvGrpSpPr>
        <p:grpSpPr>
          <a:xfrm>
            <a:off x="5131260" y="1092506"/>
            <a:ext cx="332048" cy="332048"/>
            <a:chOff x="5131260" y="1092506"/>
            <a:chExt cx="332048" cy="332048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50464A3-063B-4FD8-9777-00079A0377CA}"/>
                </a:ext>
              </a:extLst>
            </p:cNvPr>
            <p:cNvSpPr/>
            <p:nvPr/>
          </p:nvSpPr>
          <p:spPr>
            <a:xfrm>
              <a:off x="5131260" y="1092506"/>
              <a:ext cx="332048" cy="33204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di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/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1BFE764-5FBC-49E4-B79C-C17D58FBEA32}"/>
              </a:ext>
            </a:extLst>
          </p:cNvPr>
          <p:cNvSpPr/>
          <p:nvPr/>
        </p:nvSpPr>
        <p:spPr>
          <a:xfrm>
            <a:off x="4050491" y="2184783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75499D70-E958-4116-9358-F591119A5884}"/>
              </a:ext>
            </a:extLst>
          </p:cNvPr>
          <p:cNvSpPr/>
          <p:nvPr/>
        </p:nvSpPr>
        <p:spPr>
          <a:xfrm>
            <a:off x="4048298" y="330580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FEE124-BA3E-4040-8D93-FE33D4F808D4}"/>
              </a:ext>
            </a:extLst>
          </p:cNvPr>
          <p:cNvCxnSpPr>
            <a:stCxn id="41" idx="1"/>
            <a:endCxn id="37" idx="2"/>
          </p:cNvCxnSpPr>
          <p:nvPr/>
        </p:nvCxnSpPr>
        <p:spPr>
          <a:xfrm>
            <a:off x="4493491" y="1257681"/>
            <a:ext cx="637769" cy="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9B4296-F4F9-46CF-9FDB-402E75913695}"/>
              </a:ext>
            </a:extLst>
          </p:cNvPr>
          <p:cNvCxnSpPr>
            <a:cxnSpLocks/>
            <a:stCxn id="37" idx="5"/>
            <a:endCxn id="36" idx="1"/>
          </p:cNvCxnSpPr>
          <p:nvPr/>
        </p:nvCxnSpPr>
        <p:spPr>
          <a:xfrm>
            <a:off x="5414681" y="1375927"/>
            <a:ext cx="1038671" cy="69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37AEAE-B2B9-4D62-A34F-D13C51F5A05F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V="1">
            <a:off x="4495684" y="2302180"/>
            <a:ext cx="1957668" cy="80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32BE08-B46A-4147-B50F-100501F3ACED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>
            <a:off x="6736773" y="2184783"/>
            <a:ext cx="52393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86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DF5EB02-CD95-CE49-BE7A-451DF881E9C9}"/>
              </a:ext>
            </a:extLst>
          </p:cNvPr>
          <p:cNvCxnSpPr>
            <a:cxnSpLocks/>
            <a:stCxn id="81" idx="1"/>
            <a:endCxn id="71" idx="0"/>
          </p:cNvCxnSpPr>
          <p:nvPr/>
        </p:nvCxnSpPr>
        <p:spPr>
          <a:xfrm flipH="1">
            <a:off x="6047174" y="1861752"/>
            <a:ext cx="706815" cy="41486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705C9B5-1EF8-C842-BACC-0E1E1606ADCB}"/>
              </a:ext>
            </a:extLst>
          </p:cNvPr>
          <p:cNvCxnSpPr>
            <a:cxnSpLocks/>
            <a:stCxn id="71" idx="0"/>
          </p:cNvCxnSpPr>
          <p:nvPr/>
        </p:nvCxnSpPr>
        <p:spPr>
          <a:xfrm>
            <a:off x="6047174" y="2276616"/>
            <a:ext cx="0" cy="1891976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D13F8D7-0DE6-1546-9AD6-C5B8A1B7A4D3}"/>
              </a:ext>
            </a:extLst>
          </p:cNvPr>
          <p:cNvCxnSpPr>
            <a:cxnSpLocks/>
            <a:endCxn id="87" idx="6"/>
          </p:cNvCxnSpPr>
          <p:nvPr/>
        </p:nvCxnSpPr>
        <p:spPr>
          <a:xfrm flipH="1">
            <a:off x="5053855" y="4168593"/>
            <a:ext cx="993319" cy="0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2A83F52-5F8A-2542-BBB3-281A8A7EB241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047174" y="4168592"/>
            <a:ext cx="0" cy="99758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619ED48-7444-7341-92EA-7A4CFF85A9E2}"/>
              </a:ext>
            </a:extLst>
          </p:cNvPr>
          <p:cNvCxnSpPr>
            <a:cxnSpLocks/>
            <a:stCxn id="81" idx="1"/>
            <a:endCxn id="69" idx="0"/>
          </p:cNvCxnSpPr>
          <p:nvPr/>
        </p:nvCxnSpPr>
        <p:spPr>
          <a:xfrm flipH="1">
            <a:off x="4885513" y="1861752"/>
            <a:ext cx="1868476" cy="414864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518831-D79D-C94F-9017-D5E6ACAF402E}"/>
              </a:ext>
            </a:extLst>
          </p:cNvPr>
          <p:cNvCxnSpPr>
            <a:cxnSpLocks/>
            <a:stCxn id="69" idx="0"/>
            <a:endCxn id="87" idx="0"/>
          </p:cNvCxnSpPr>
          <p:nvPr/>
        </p:nvCxnSpPr>
        <p:spPr>
          <a:xfrm flipH="1">
            <a:off x="4883158" y="2276616"/>
            <a:ext cx="2355" cy="1721279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B2032A-6D7E-E942-8F83-EB963AB8A263}"/>
              </a:ext>
            </a:extLst>
          </p:cNvPr>
          <p:cNvGrpSpPr/>
          <p:nvPr/>
        </p:nvGrpSpPr>
        <p:grpSpPr>
          <a:xfrm>
            <a:off x="3546089" y="3997895"/>
            <a:ext cx="341395" cy="341395"/>
            <a:chOff x="7843520" y="2254823"/>
            <a:chExt cx="341395" cy="34139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B5CA6CF-E656-C344-9EF2-58D4043C3369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59D5A45B-B5B1-6848-B697-6E3E1B551356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191C7539-B5FA-9C48-8160-9F2A30FC62DE}"/>
                </a:ext>
              </a:extLst>
            </p:cNvPr>
            <p:cNvCxnSpPr>
              <a:cxnSpLocks/>
              <a:stCxn id="19" idx="6"/>
              <a:endCxn id="19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E0BA4C9-59E1-5845-8CB7-D8091B647896}"/>
              </a:ext>
            </a:extLst>
          </p:cNvPr>
          <p:cNvGrpSpPr/>
          <p:nvPr/>
        </p:nvGrpSpPr>
        <p:grpSpPr>
          <a:xfrm>
            <a:off x="4712460" y="3997895"/>
            <a:ext cx="341395" cy="341395"/>
            <a:chOff x="7843520" y="2254823"/>
            <a:chExt cx="341395" cy="34139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4D43813-D109-134A-9216-67C1135AC2D2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09EA67A0-38A0-974D-A5AB-302D43DF4641}"/>
                </a:ext>
              </a:extLst>
            </p:cNvPr>
            <p:cNvCxnSpPr>
              <a:stCxn id="87" idx="0"/>
              <a:endCxn id="87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142DBAE3-A20E-5C4F-94DD-ECB98BCB4DAA}"/>
                </a:ext>
              </a:extLst>
            </p:cNvPr>
            <p:cNvCxnSpPr>
              <a:cxnSpLocks/>
              <a:stCxn id="87" idx="6"/>
              <a:endCxn id="87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1E0D16C-DB9A-9A4E-AD69-1788AEC43B29}"/>
              </a:ext>
            </a:extLst>
          </p:cNvPr>
          <p:cNvGrpSpPr/>
          <p:nvPr/>
        </p:nvGrpSpPr>
        <p:grpSpPr>
          <a:xfrm>
            <a:off x="2375009" y="3997895"/>
            <a:ext cx="341395" cy="341395"/>
            <a:chOff x="7843520" y="2254823"/>
            <a:chExt cx="341395" cy="341395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BB15905-5DE3-B144-85B6-577927ACB800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BCF1FBFE-5767-FF43-A8DB-5B3D6C8ED4D7}"/>
                </a:ext>
              </a:extLst>
            </p:cNvPr>
            <p:cNvCxnSpPr>
              <a:stCxn id="91" idx="0"/>
              <a:endCxn id="91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6C37B2ED-6F82-2445-B131-22B03499D23C}"/>
                </a:ext>
              </a:extLst>
            </p:cNvPr>
            <p:cNvCxnSpPr>
              <a:cxnSpLocks/>
              <a:stCxn id="91" idx="6"/>
              <a:endCxn id="91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E0D806C-7F3A-6F48-B4FC-DFC443D23468}"/>
              </a:ext>
            </a:extLst>
          </p:cNvPr>
          <p:cNvCxnSpPr>
            <a:cxnSpLocks/>
            <a:stCxn id="81" idx="1"/>
            <a:endCxn id="67" idx="0"/>
          </p:cNvCxnSpPr>
          <p:nvPr/>
        </p:nvCxnSpPr>
        <p:spPr>
          <a:xfrm flipH="1">
            <a:off x="3714432" y="1861752"/>
            <a:ext cx="3039557" cy="414864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E1957B5-AC2C-4A42-8162-2948B78AC6D1}"/>
              </a:ext>
            </a:extLst>
          </p:cNvPr>
          <p:cNvCxnSpPr>
            <a:cxnSpLocks/>
            <a:stCxn id="67" idx="0"/>
            <a:endCxn id="19" idx="0"/>
          </p:cNvCxnSpPr>
          <p:nvPr/>
        </p:nvCxnSpPr>
        <p:spPr>
          <a:xfrm>
            <a:off x="3714432" y="2276616"/>
            <a:ext cx="2355" cy="1721279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FA54478-A1AB-1E45-ACF9-4D71DB4311FB}"/>
              </a:ext>
            </a:extLst>
          </p:cNvPr>
          <p:cNvCxnSpPr>
            <a:cxnSpLocks/>
            <a:stCxn id="19" idx="4"/>
            <a:endCxn id="59" idx="0"/>
          </p:cNvCxnSpPr>
          <p:nvPr/>
        </p:nvCxnSpPr>
        <p:spPr>
          <a:xfrm flipH="1">
            <a:off x="3714432" y="4339290"/>
            <a:ext cx="2355" cy="826886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0AFCDF7-4EE5-DF48-9007-1561587C531C}"/>
              </a:ext>
            </a:extLst>
          </p:cNvPr>
          <p:cNvCxnSpPr>
            <a:cxnSpLocks/>
            <a:stCxn id="87" idx="4"/>
            <a:endCxn id="61" idx="0"/>
          </p:cNvCxnSpPr>
          <p:nvPr/>
        </p:nvCxnSpPr>
        <p:spPr>
          <a:xfrm>
            <a:off x="4883158" y="4339290"/>
            <a:ext cx="2355" cy="826886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10DA57D-B868-D34E-AD7C-65BF30F355A2}"/>
              </a:ext>
            </a:extLst>
          </p:cNvPr>
          <p:cNvCxnSpPr>
            <a:cxnSpLocks/>
            <a:stCxn id="87" idx="2"/>
            <a:endCxn id="19" idx="6"/>
          </p:cNvCxnSpPr>
          <p:nvPr/>
        </p:nvCxnSpPr>
        <p:spPr>
          <a:xfrm flipH="1">
            <a:off x="3887484" y="4168593"/>
            <a:ext cx="824976" cy="0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5399D75-E5F8-2E43-BF31-1AB73CFEE3F9}"/>
              </a:ext>
            </a:extLst>
          </p:cNvPr>
          <p:cNvCxnSpPr>
            <a:cxnSpLocks/>
            <a:stCxn id="19" idx="2"/>
            <a:endCxn id="91" idx="6"/>
          </p:cNvCxnSpPr>
          <p:nvPr/>
        </p:nvCxnSpPr>
        <p:spPr>
          <a:xfrm flipH="1">
            <a:off x="2716404" y="4168593"/>
            <a:ext cx="829685" cy="0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077750E-DA0C-9A42-B5E6-72499561C465}"/>
              </a:ext>
            </a:extLst>
          </p:cNvPr>
          <p:cNvCxnSpPr>
            <a:cxnSpLocks/>
            <a:stCxn id="81" idx="1"/>
            <a:endCxn id="65" idx="0"/>
          </p:cNvCxnSpPr>
          <p:nvPr/>
        </p:nvCxnSpPr>
        <p:spPr>
          <a:xfrm flipH="1">
            <a:off x="2548061" y="1861752"/>
            <a:ext cx="4205928" cy="4148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CFABA1A-AB21-FC4E-8491-6896A38E1045}"/>
              </a:ext>
            </a:extLst>
          </p:cNvPr>
          <p:cNvCxnSpPr>
            <a:cxnSpLocks/>
            <a:stCxn id="65" idx="0"/>
            <a:endCxn id="91" idx="0"/>
          </p:cNvCxnSpPr>
          <p:nvPr/>
        </p:nvCxnSpPr>
        <p:spPr>
          <a:xfrm flipH="1">
            <a:off x="2545707" y="2276616"/>
            <a:ext cx="2354" cy="1721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F70BC6D-9078-5647-A0DD-B7B6E5D17DE1}"/>
              </a:ext>
            </a:extLst>
          </p:cNvPr>
          <p:cNvCxnSpPr>
            <a:cxnSpLocks/>
            <a:stCxn id="91" idx="4"/>
            <a:endCxn id="6" idx="0"/>
          </p:cNvCxnSpPr>
          <p:nvPr/>
        </p:nvCxnSpPr>
        <p:spPr>
          <a:xfrm>
            <a:off x="2545707" y="4339290"/>
            <a:ext cx="2354" cy="8268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31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3529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5404554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5404553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5404552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366776" y="5404552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5790538"/>
            <a:ext cx="471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5790537"/>
            <a:ext cx="0" cy="38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064301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064301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064301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548061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3714432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4880803" y="4565432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6047174" y="4565431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657593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657593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657593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563012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3729383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4895754" y="3353566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6062125" y="3353565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563012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3729383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4895754" y="2124420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6062125" y="2124419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</p:cNvCxnSpPr>
          <p:nvPr/>
        </p:nvCxnSpPr>
        <p:spPr>
          <a:xfrm>
            <a:off x="1356274" y="4202509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</p:cNvCxnSpPr>
          <p:nvPr/>
        </p:nvCxnSpPr>
        <p:spPr>
          <a:xfrm>
            <a:off x="2860408" y="4202509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</p:cNvCxnSpPr>
          <p:nvPr/>
        </p:nvCxnSpPr>
        <p:spPr>
          <a:xfrm flipV="1">
            <a:off x="4026779" y="4202508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</p:cNvCxnSpPr>
          <p:nvPr/>
        </p:nvCxnSpPr>
        <p:spPr>
          <a:xfrm flipV="1">
            <a:off x="5193150" y="4202507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45E957-C719-714B-9653-0150BB289E95}"/>
              </a:ext>
            </a:extLst>
          </p:cNvPr>
          <p:cNvCxnSpPr>
            <a:cxnSpLocks/>
          </p:cNvCxnSpPr>
          <p:nvPr/>
        </p:nvCxnSpPr>
        <p:spPr>
          <a:xfrm>
            <a:off x="6359521" y="4202507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</p:cNvCxnSpPr>
          <p:nvPr/>
        </p:nvCxnSpPr>
        <p:spPr>
          <a:xfrm>
            <a:off x="1380581" y="2971476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</p:cNvCxnSpPr>
          <p:nvPr/>
        </p:nvCxnSpPr>
        <p:spPr>
          <a:xfrm>
            <a:off x="2884715" y="2971476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</p:cNvCxnSpPr>
          <p:nvPr/>
        </p:nvCxnSpPr>
        <p:spPr>
          <a:xfrm flipV="1">
            <a:off x="4051086" y="2971475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</p:cNvCxnSpPr>
          <p:nvPr/>
        </p:nvCxnSpPr>
        <p:spPr>
          <a:xfrm flipV="1">
            <a:off x="5217457" y="297147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571D8EF-A4E7-6841-8C3C-ED646956C460}"/>
              </a:ext>
            </a:extLst>
          </p:cNvPr>
          <p:cNvCxnSpPr>
            <a:cxnSpLocks/>
          </p:cNvCxnSpPr>
          <p:nvPr/>
        </p:nvCxnSpPr>
        <p:spPr>
          <a:xfrm>
            <a:off x="6383828" y="2971474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11733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336367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51835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655969" y="5404554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874041" y="5404554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004665" y="5404552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4554439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6685063" y="5790540"/>
            <a:ext cx="4710" cy="385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8868572" y="5790537"/>
            <a:ext cx="0" cy="385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336367" y="1064301"/>
            <a:ext cx="7239020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4554439" y="1064301"/>
            <a:ext cx="502094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6689773" y="1064301"/>
            <a:ext cx="2885614" cy="4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8868572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336367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4554439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6685063" y="4565434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8868572" y="4565431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336367" y="657593"/>
            <a:ext cx="723902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4554439" y="657593"/>
            <a:ext cx="502094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6689773" y="657595"/>
            <a:ext cx="2885614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8868572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5000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351318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4569390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6700014" y="3353568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8883523" y="3353565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351318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4569390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6700014" y="2124422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8883523" y="2124419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071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48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207081" y="4179448"/>
            <a:ext cx="809684" cy="8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2655969" y="4179448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4874041" y="4179448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004665" y="4179446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1207081" y="2957489"/>
            <a:ext cx="809684" cy="5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2655969" y="2962915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4874041" y="2962915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7004665" y="2962913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/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A7EC34-F549-D44B-A009-AFF9414A1ECD}"/>
              </a:ext>
            </a:extLst>
          </p:cNvPr>
          <p:cNvCxnSpPr>
            <a:cxnSpLocks/>
            <a:stCxn id="126" idx="0"/>
            <a:endCxn id="128" idx="2"/>
          </p:cNvCxnSpPr>
          <p:nvPr/>
        </p:nvCxnSpPr>
        <p:spPr>
          <a:xfrm flipV="1">
            <a:off x="3143823" y="4312212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/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/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BF1B05-74E4-DD43-82C2-84385F50CE0F}"/>
              </a:ext>
            </a:extLst>
          </p:cNvPr>
          <p:cNvCxnSpPr>
            <a:cxnSpLocks/>
          </p:cNvCxnSpPr>
          <p:nvPr/>
        </p:nvCxnSpPr>
        <p:spPr>
          <a:xfrm flipV="1">
            <a:off x="3158774" y="3100346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/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BCBC66C-00E4-4C48-AE61-1B1A7DDED574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V="1">
            <a:off x="5345625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/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blipFill>
                <a:blip r:embed="rId29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/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BF02B06-F1D1-BD42-850B-044F296E6A02}"/>
              </a:ext>
            </a:extLst>
          </p:cNvPr>
          <p:cNvCxnSpPr>
            <a:cxnSpLocks/>
          </p:cNvCxnSpPr>
          <p:nvPr/>
        </p:nvCxnSpPr>
        <p:spPr>
          <a:xfrm flipV="1">
            <a:off x="5360576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/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482A548-2346-AB47-8C29-ECF29E905A9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flipV="1">
            <a:off x="7498754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/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/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5379482-1132-7C4F-A519-7086E7638520}"/>
              </a:ext>
            </a:extLst>
          </p:cNvPr>
          <p:cNvCxnSpPr>
            <a:cxnSpLocks/>
          </p:cNvCxnSpPr>
          <p:nvPr/>
        </p:nvCxnSpPr>
        <p:spPr>
          <a:xfrm flipV="1">
            <a:off x="7513705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/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A476C69-259D-A140-AACC-E769635E2EA3}"/>
              </a:ext>
            </a:extLst>
          </p:cNvPr>
          <p:cNvCxnSpPr>
            <a:cxnSpLocks/>
            <a:stCxn id="146" idx="0"/>
            <a:endCxn id="148" idx="2"/>
          </p:cNvCxnSpPr>
          <p:nvPr/>
        </p:nvCxnSpPr>
        <p:spPr>
          <a:xfrm flipV="1">
            <a:off x="9646433" y="4312213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/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/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EAA76BCE-96CB-6B49-B849-48F700C0374B}"/>
              </a:ext>
            </a:extLst>
          </p:cNvPr>
          <p:cNvCxnSpPr>
            <a:cxnSpLocks/>
          </p:cNvCxnSpPr>
          <p:nvPr/>
        </p:nvCxnSpPr>
        <p:spPr>
          <a:xfrm flipV="1">
            <a:off x="9661384" y="3100347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2701B333-429E-0244-BA51-119572BE14ED}"/>
              </a:ext>
            </a:extLst>
          </p:cNvPr>
          <p:cNvCxnSpPr>
            <a:cxnSpLocks/>
            <a:stCxn id="136" idx="1"/>
            <a:endCxn id="126" idx="3"/>
          </p:cNvCxnSpPr>
          <p:nvPr/>
        </p:nvCxnSpPr>
        <p:spPr>
          <a:xfrm flipH="1">
            <a:off x="3463425" y="5151331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6319E0-5385-F746-80C2-A52073D06304}"/>
              </a:ext>
            </a:extLst>
          </p:cNvPr>
          <p:cNvCxnSpPr>
            <a:cxnSpLocks/>
            <a:stCxn id="141" idx="1"/>
            <a:endCxn id="136" idx="3"/>
          </p:cNvCxnSpPr>
          <p:nvPr/>
        </p:nvCxnSpPr>
        <p:spPr>
          <a:xfrm flipH="1">
            <a:off x="5665227" y="5151331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ACD93F30-9342-8E4E-8112-88C0E7648803}"/>
              </a:ext>
            </a:extLst>
          </p:cNvPr>
          <p:cNvCxnSpPr>
            <a:cxnSpLocks/>
            <a:stCxn id="146" idx="1"/>
            <a:endCxn id="141" idx="3"/>
          </p:cNvCxnSpPr>
          <p:nvPr/>
        </p:nvCxnSpPr>
        <p:spPr>
          <a:xfrm flipH="1" flipV="1">
            <a:off x="7818356" y="5151331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8BC5456-F42D-C440-81CF-10AE69636990}"/>
              </a:ext>
            </a:extLst>
          </p:cNvPr>
          <p:cNvCxnSpPr>
            <a:cxnSpLocks/>
            <a:stCxn id="138" idx="1"/>
            <a:endCxn id="128" idx="3"/>
          </p:cNvCxnSpPr>
          <p:nvPr/>
        </p:nvCxnSpPr>
        <p:spPr>
          <a:xfrm flipH="1">
            <a:off x="3463425" y="3926225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B2CBC02-0051-C547-8041-506A2FBCA679}"/>
              </a:ext>
            </a:extLst>
          </p:cNvPr>
          <p:cNvCxnSpPr>
            <a:cxnSpLocks/>
            <a:stCxn id="143" idx="1"/>
            <a:endCxn id="138" idx="3"/>
          </p:cNvCxnSpPr>
          <p:nvPr/>
        </p:nvCxnSpPr>
        <p:spPr>
          <a:xfrm flipH="1">
            <a:off x="5665227" y="3926225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90221EE-1D7B-3445-AED9-2AC0FA29EB2B}"/>
              </a:ext>
            </a:extLst>
          </p:cNvPr>
          <p:cNvCxnSpPr>
            <a:cxnSpLocks/>
            <a:stCxn id="148" idx="1"/>
            <a:endCxn id="143" idx="3"/>
          </p:cNvCxnSpPr>
          <p:nvPr/>
        </p:nvCxnSpPr>
        <p:spPr>
          <a:xfrm flipH="1" flipV="1">
            <a:off x="7818356" y="3926225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AD852A2-8CC8-674B-978F-39400F1C4E30}"/>
              </a:ext>
            </a:extLst>
          </p:cNvPr>
          <p:cNvCxnSpPr>
            <a:cxnSpLocks/>
            <a:stCxn id="139" idx="1"/>
            <a:endCxn id="129" idx="3"/>
          </p:cNvCxnSpPr>
          <p:nvPr/>
        </p:nvCxnSpPr>
        <p:spPr>
          <a:xfrm flipH="1">
            <a:off x="3463425" y="2709692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3515AF6-0526-4746-8837-5FE313CDD6DB}"/>
              </a:ext>
            </a:extLst>
          </p:cNvPr>
          <p:cNvCxnSpPr>
            <a:cxnSpLocks/>
            <a:stCxn id="144" idx="1"/>
            <a:endCxn id="139" idx="3"/>
          </p:cNvCxnSpPr>
          <p:nvPr/>
        </p:nvCxnSpPr>
        <p:spPr>
          <a:xfrm flipH="1">
            <a:off x="5665227" y="2709692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922735C-FF71-D040-A050-BA6D2960D8F6}"/>
              </a:ext>
            </a:extLst>
          </p:cNvPr>
          <p:cNvCxnSpPr>
            <a:cxnSpLocks/>
            <a:stCxn id="149" idx="1"/>
            <a:endCxn id="144" idx="3"/>
          </p:cNvCxnSpPr>
          <p:nvPr/>
        </p:nvCxnSpPr>
        <p:spPr>
          <a:xfrm flipH="1" flipV="1">
            <a:off x="7818356" y="2709692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D652BB3C-EC5A-6B4A-BA39-354A851E1A75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9966035" y="2709694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3A705AE-343E-4A47-8FF8-BDC45E658BC9}"/>
              </a:ext>
            </a:extLst>
          </p:cNvPr>
          <p:cNvCxnSpPr>
            <a:cxnSpLocks/>
            <a:endCxn id="148" idx="3"/>
          </p:cNvCxnSpPr>
          <p:nvPr/>
        </p:nvCxnSpPr>
        <p:spPr>
          <a:xfrm flipH="1" flipV="1">
            <a:off x="9966035" y="3926227"/>
            <a:ext cx="765454" cy="19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738A428D-BC00-2146-9164-F26F96C6FD59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9966035" y="5151333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A76591B-89B6-6844-B6BB-A5180AE59136}"/>
              </a:ext>
            </a:extLst>
          </p:cNvPr>
          <p:cNvCxnSpPr>
            <a:cxnSpLocks/>
            <a:stCxn id="6" idx="0"/>
            <a:endCxn id="126" idx="2"/>
          </p:cNvCxnSpPr>
          <p:nvPr/>
        </p:nvCxnSpPr>
        <p:spPr>
          <a:xfrm flipV="1">
            <a:off x="2336367" y="5537318"/>
            <a:ext cx="807456" cy="638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A107B7DB-C968-0443-917B-F4117D5C08A4}"/>
              </a:ext>
            </a:extLst>
          </p:cNvPr>
          <p:cNvCxnSpPr>
            <a:cxnSpLocks/>
            <a:stCxn id="59" idx="0"/>
            <a:endCxn id="136" idx="2"/>
          </p:cNvCxnSpPr>
          <p:nvPr/>
        </p:nvCxnSpPr>
        <p:spPr>
          <a:xfrm flipV="1">
            <a:off x="4554439" y="5537317"/>
            <a:ext cx="791186" cy="6389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A134CFF-3282-F34C-BAA0-AE83EF2A1BED}"/>
              </a:ext>
            </a:extLst>
          </p:cNvPr>
          <p:cNvCxnSpPr>
            <a:cxnSpLocks/>
            <a:stCxn id="61" idx="0"/>
            <a:endCxn id="141" idx="2"/>
          </p:cNvCxnSpPr>
          <p:nvPr/>
        </p:nvCxnSpPr>
        <p:spPr>
          <a:xfrm flipV="1">
            <a:off x="6689773" y="5537317"/>
            <a:ext cx="808981" cy="6389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C5B52846-B7CC-BE4B-979C-371D3D464EDB}"/>
              </a:ext>
            </a:extLst>
          </p:cNvPr>
          <p:cNvCxnSpPr>
            <a:cxnSpLocks/>
            <a:stCxn id="63" idx="0"/>
            <a:endCxn id="146" idx="2"/>
          </p:cNvCxnSpPr>
          <p:nvPr/>
        </p:nvCxnSpPr>
        <p:spPr>
          <a:xfrm flipV="1">
            <a:off x="8868572" y="5537319"/>
            <a:ext cx="777861" cy="6389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CF74D62-8176-454D-AE21-F37E9681781D}"/>
              </a:ext>
            </a:extLst>
          </p:cNvPr>
          <p:cNvCxnSpPr>
            <a:cxnSpLocks/>
            <a:stCxn id="4" idx="0"/>
            <a:endCxn id="128" idx="2"/>
          </p:cNvCxnSpPr>
          <p:nvPr/>
        </p:nvCxnSpPr>
        <p:spPr>
          <a:xfrm flipV="1">
            <a:off x="2336367" y="4312212"/>
            <a:ext cx="807456" cy="70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00C832F-20FF-4846-8794-E20A2AC2E32C}"/>
              </a:ext>
            </a:extLst>
          </p:cNvPr>
          <p:cNvCxnSpPr>
            <a:cxnSpLocks/>
            <a:stCxn id="126" idx="0"/>
            <a:endCxn id="88" idx="2"/>
          </p:cNvCxnSpPr>
          <p:nvPr/>
        </p:nvCxnSpPr>
        <p:spPr>
          <a:xfrm flipH="1" flipV="1">
            <a:off x="2336367" y="4565434"/>
            <a:ext cx="807456" cy="1999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B35E9D10-937B-3047-AC60-4DDFD0F37A88}"/>
              </a:ext>
            </a:extLst>
          </p:cNvPr>
          <p:cNvCxnSpPr>
            <a:cxnSpLocks/>
            <a:stCxn id="34" idx="0"/>
            <a:endCxn id="138" idx="2"/>
          </p:cNvCxnSpPr>
          <p:nvPr/>
        </p:nvCxnSpPr>
        <p:spPr>
          <a:xfrm flipV="1">
            <a:off x="4554439" y="4312211"/>
            <a:ext cx="791186" cy="706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CEC83B9-34EA-9644-B633-FE0CDF77A98A}"/>
              </a:ext>
            </a:extLst>
          </p:cNvPr>
          <p:cNvCxnSpPr>
            <a:cxnSpLocks/>
            <a:stCxn id="136" idx="0"/>
            <a:endCxn id="89" idx="2"/>
          </p:cNvCxnSpPr>
          <p:nvPr/>
        </p:nvCxnSpPr>
        <p:spPr>
          <a:xfrm flipH="1" flipV="1">
            <a:off x="4554439" y="4565434"/>
            <a:ext cx="791186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D50E4DB8-81DB-D148-B210-C52F29CE3858}"/>
              </a:ext>
            </a:extLst>
          </p:cNvPr>
          <p:cNvCxnSpPr>
            <a:cxnSpLocks/>
            <a:stCxn id="35" idx="0"/>
            <a:endCxn id="143" idx="2"/>
          </p:cNvCxnSpPr>
          <p:nvPr/>
        </p:nvCxnSpPr>
        <p:spPr>
          <a:xfrm flipV="1">
            <a:off x="6685063" y="4312211"/>
            <a:ext cx="813691" cy="706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FD48518-B354-8B40-8403-98258B1361DD}"/>
              </a:ext>
            </a:extLst>
          </p:cNvPr>
          <p:cNvCxnSpPr>
            <a:cxnSpLocks/>
            <a:stCxn id="36" idx="0"/>
            <a:endCxn id="148" idx="2"/>
          </p:cNvCxnSpPr>
          <p:nvPr/>
        </p:nvCxnSpPr>
        <p:spPr>
          <a:xfrm flipV="1">
            <a:off x="8868572" y="4312213"/>
            <a:ext cx="777861" cy="70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BDC4F2E-CDA8-284C-BB2F-4B46C8E6F37C}"/>
              </a:ext>
            </a:extLst>
          </p:cNvPr>
          <p:cNvCxnSpPr>
            <a:cxnSpLocks/>
            <a:stCxn id="141" idx="0"/>
            <a:endCxn id="90" idx="2"/>
          </p:cNvCxnSpPr>
          <p:nvPr/>
        </p:nvCxnSpPr>
        <p:spPr>
          <a:xfrm flipH="1" flipV="1">
            <a:off x="6685063" y="4565434"/>
            <a:ext cx="813691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3369BBF-AEDA-4C49-B4F7-CC02DC908A44}"/>
              </a:ext>
            </a:extLst>
          </p:cNvPr>
          <p:cNvCxnSpPr>
            <a:cxnSpLocks/>
            <a:stCxn id="146" idx="0"/>
            <a:endCxn id="91" idx="2"/>
          </p:cNvCxnSpPr>
          <p:nvPr/>
        </p:nvCxnSpPr>
        <p:spPr>
          <a:xfrm flipH="1" flipV="1">
            <a:off x="8868572" y="4565431"/>
            <a:ext cx="777861" cy="1999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282A3C05-6563-2C41-9F69-B279D20E58B7}"/>
              </a:ext>
            </a:extLst>
          </p:cNvPr>
          <p:cNvCxnSpPr>
            <a:cxnSpLocks/>
            <a:stCxn id="88" idx="0"/>
            <a:endCxn id="129" idx="2"/>
          </p:cNvCxnSpPr>
          <p:nvPr/>
        </p:nvCxnSpPr>
        <p:spPr>
          <a:xfrm flipV="1">
            <a:off x="2336367" y="3095679"/>
            <a:ext cx="807456" cy="69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8CF4CA74-372C-BE4F-A7A4-83597DDB0BE7}"/>
              </a:ext>
            </a:extLst>
          </p:cNvPr>
          <p:cNvCxnSpPr>
            <a:cxnSpLocks/>
            <a:stCxn id="89" idx="0"/>
            <a:endCxn id="139" idx="2"/>
          </p:cNvCxnSpPr>
          <p:nvPr/>
        </p:nvCxnSpPr>
        <p:spPr>
          <a:xfrm flipV="1">
            <a:off x="4554439" y="3095678"/>
            <a:ext cx="791186" cy="697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DC97F9AE-4AE6-1741-A25F-6291C156CE65}"/>
              </a:ext>
            </a:extLst>
          </p:cNvPr>
          <p:cNvCxnSpPr>
            <a:cxnSpLocks/>
            <a:stCxn id="90" idx="0"/>
            <a:endCxn id="144" idx="2"/>
          </p:cNvCxnSpPr>
          <p:nvPr/>
        </p:nvCxnSpPr>
        <p:spPr>
          <a:xfrm flipV="1">
            <a:off x="6685063" y="3095678"/>
            <a:ext cx="813691" cy="697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46658BCF-486A-C243-B006-E861EA1238B1}"/>
              </a:ext>
            </a:extLst>
          </p:cNvPr>
          <p:cNvCxnSpPr>
            <a:cxnSpLocks/>
            <a:stCxn id="91" idx="0"/>
            <a:endCxn id="149" idx="2"/>
          </p:cNvCxnSpPr>
          <p:nvPr/>
        </p:nvCxnSpPr>
        <p:spPr>
          <a:xfrm flipV="1">
            <a:off x="8868572" y="3095680"/>
            <a:ext cx="777861" cy="697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A493364-8A22-224D-92E8-82AF67AF830C}"/>
              </a:ext>
            </a:extLst>
          </p:cNvPr>
          <p:cNvCxnSpPr>
            <a:cxnSpLocks/>
            <a:stCxn id="128" idx="0"/>
            <a:endCxn id="92" idx="2"/>
          </p:cNvCxnSpPr>
          <p:nvPr/>
        </p:nvCxnSpPr>
        <p:spPr>
          <a:xfrm flipH="1" flipV="1">
            <a:off x="2336367" y="3348901"/>
            <a:ext cx="807456" cy="191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A6E5203-D58F-D148-B1A3-A231B45DB826}"/>
              </a:ext>
            </a:extLst>
          </p:cNvPr>
          <p:cNvCxnSpPr>
            <a:cxnSpLocks/>
            <a:stCxn id="138" idx="0"/>
            <a:endCxn id="93" idx="2"/>
          </p:cNvCxnSpPr>
          <p:nvPr/>
        </p:nvCxnSpPr>
        <p:spPr>
          <a:xfrm flipH="1" flipV="1">
            <a:off x="4554439" y="3348901"/>
            <a:ext cx="791186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AADE617-8E5E-DE4D-9310-CD775CE2AB6E}"/>
              </a:ext>
            </a:extLst>
          </p:cNvPr>
          <p:cNvCxnSpPr>
            <a:cxnSpLocks/>
            <a:stCxn id="143" idx="0"/>
            <a:endCxn id="94" idx="2"/>
          </p:cNvCxnSpPr>
          <p:nvPr/>
        </p:nvCxnSpPr>
        <p:spPr>
          <a:xfrm flipH="1" flipV="1">
            <a:off x="6685063" y="3348901"/>
            <a:ext cx="813691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4A8F8E5F-7FE3-7A45-A00C-E75FC0A07999}"/>
              </a:ext>
            </a:extLst>
          </p:cNvPr>
          <p:cNvCxnSpPr>
            <a:cxnSpLocks/>
            <a:stCxn id="148" idx="0"/>
            <a:endCxn id="95" idx="2"/>
          </p:cNvCxnSpPr>
          <p:nvPr/>
        </p:nvCxnSpPr>
        <p:spPr>
          <a:xfrm flipH="1" flipV="1">
            <a:off x="8868572" y="3348898"/>
            <a:ext cx="777861" cy="1913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645021DD-4C3C-0C40-8BB3-588BB702730A}"/>
              </a:ext>
            </a:extLst>
          </p:cNvPr>
          <p:cNvCxnSpPr>
            <a:cxnSpLocks/>
            <a:stCxn id="129" idx="0"/>
            <a:endCxn id="65" idx="4"/>
          </p:cNvCxnSpPr>
          <p:nvPr/>
        </p:nvCxnSpPr>
        <p:spPr>
          <a:xfrm flipH="1" flipV="1">
            <a:off x="2336367" y="2118369"/>
            <a:ext cx="807456" cy="205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56B0A726-BD0E-CD4E-8FE2-B3543A0F72F8}"/>
              </a:ext>
            </a:extLst>
          </p:cNvPr>
          <p:cNvCxnSpPr>
            <a:cxnSpLocks/>
            <a:stCxn id="139" idx="0"/>
            <a:endCxn id="67" idx="4"/>
          </p:cNvCxnSpPr>
          <p:nvPr/>
        </p:nvCxnSpPr>
        <p:spPr>
          <a:xfrm flipH="1" flipV="1">
            <a:off x="4554439" y="2118369"/>
            <a:ext cx="791186" cy="2053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C216D817-FA7A-6F43-B2CB-A2A7882DFD0F}"/>
              </a:ext>
            </a:extLst>
          </p:cNvPr>
          <p:cNvCxnSpPr>
            <a:cxnSpLocks/>
            <a:stCxn id="144" idx="0"/>
            <a:endCxn id="69" idx="4"/>
          </p:cNvCxnSpPr>
          <p:nvPr/>
        </p:nvCxnSpPr>
        <p:spPr>
          <a:xfrm flipH="1" flipV="1">
            <a:off x="6689773" y="2118371"/>
            <a:ext cx="808981" cy="2053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615A269E-CC97-2246-9814-7D54C83E252B}"/>
              </a:ext>
            </a:extLst>
          </p:cNvPr>
          <p:cNvCxnSpPr>
            <a:cxnSpLocks/>
            <a:stCxn id="149" idx="0"/>
            <a:endCxn id="71" idx="4"/>
          </p:cNvCxnSpPr>
          <p:nvPr/>
        </p:nvCxnSpPr>
        <p:spPr>
          <a:xfrm flipH="1" flipV="1">
            <a:off x="8868572" y="2118369"/>
            <a:ext cx="777861" cy="205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6227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204" idx="0"/>
            <a:endCxn id="81" idx="1"/>
          </p:cNvCxnSpPr>
          <p:nvPr/>
        </p:nvCxnSpPr>
        <p:spPr>
          <a:xfrm flipV="1">
            <a:off x="6043398" y="1138737"/>
            <a:ext cx="710591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4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5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16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17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18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19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204" idx="4"/>
          </p:cNvCxnSpPr>
          <p:nvPr/>
        </p:nvCxnSpPr>
        <p:spPr>
          <a:xfrm flipH="1" flipV="1">
            <a:off x="6043398" y="2192805"/>
            <a:ext cx="3776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CA5D5E90-1624-B844-A08E-64A480378F25}"/>
              </a:ext>
            </a:extLst>
          </p:cNvPr>
          <p:cNvSpPr/>
          <p:nvPr/>
        </p:nvSpPr>
        <p:spPr>
          <a:xfrm>
            <a:off x="5727572" y="92825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매우 긍정</a:t>
            </a:r>
            <a:endParaRPr kumimoji="1" lang="ko-KR" altLang="en-US" sz="1000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4783784" y="253745"/>
            <a:ext cx="433746" cy="1363276"/>
          </a:xfrm>
          <a:prstGeom prst="cloudCallout">
            <a:avLst>
              <a:gd name="adj1" fmla="val 200709"/>
              <a:gd name="adj2" fmla="val -245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46FAA89-0880-0141-A255-DDF62C6C5782}"/>
              </a:ext>
            </a:extLst>
          </p:cNvPr>
          <p:cNvGrpSpPr/>
          <p:nvPr/>
        </p:nvGrpSpPr>
        <p:grpSpPr>
          <a:xfrm>
            <a:off x="6873043" y="1511346"/>
            <a:ext cx="881674" cy="1524013"/>
            <a:chOff x="1033368" y="2116119"/>
            <a:chExt cx="881674" cy="1524013"/>
          </a:xfrm>
        </p:grpSpPr>
        <p:sp>
          <p:nvSpPr>
            <p:cNvPr id="199" name="구름 모양 설명선[C] 198">
              <a:extLst>
                <a:ext uri="{FF2B5EF4-FFF2-40B4-BE49-F238E27FC236}">
                  <a16:creationId xmlns:a16="http://schemas.microsoft.com/office/drawing/2014/main" id="{CB517036-2326-3F4B-B4A5-96E61317CF13}"/>
                </a:ext>
              </a:extLst>
            </p:cNvPr>
            <p:cNvSpPr/>
            <p:nvPr/>
          </p:nvSpPr>
          <p:spPr>
            <a:xfrm>
              <a:off x="1033368" y="2116119"/>
              <a:ext cx="881674" cy="1524013"/>
            </a:xfrm>
            <a:prstGeom prst="cloudCallout">
              <a:avLst>
                <a:gd name="adj1" fmla="val -114866"/>
                <a:gd name="adj2" fmla="val -221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7E802C9-63C7-9F41-BE1B-C9952D22A852}"/>
                </a:ext>
              </a:extLst>
            </p:cNvPr>
            <p:cNvSpPr/>
            <p:nvPr/>
          </p:nvSpPr>
          <p:spPr>
            <a:xfrm>
              <a:off x="1286728" y="2274046"/>
              <a:ext cx="36901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 dirty="0"/>
                <a:t>…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>
                  <a:solidFill>
                    <a:srgbClr val="FF0000"/>
                  </a:solidFill>
                </a:rPr>
                <a:t>0.7</a:t>
              </a:r>
            </a:p>
            <a:p>
              <a:pPr algn="ctr"/>
              <a:r>
                <a:rPr kumimoji="1" lang="en-US" altLang="ko-KR" sz="1100" dirty="0"/>
                <a:t>0.2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/>
                <a:t>…</a:t>
              </a:r>
              <a:endParaRPr kumimoji="1" lang="ko-KR" altLang="en-US" sz="1100" dirty="0"/>
            </a:p>
          </p:txBody>
        </p:sp>
      </p:grp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BC796D69-2527-6E4C-8AD9-4449763671B0}"/>
              </a:ext>
            </a:extLst>
          </p:cNvPr>
          <p:cNvSpPr/>
          <p:nvPr/>
        </p:nvSpPr>
        <p:spPr>
          <a:xfrm>
            <a:off x="5723796" y="1553601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긍정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508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138737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138737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138737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138737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97" idx="2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107" idx="2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108" idx="2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8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22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/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  <a:blipFill>
                <a:blip r:embed="rId23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/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  <a:blipFill>
                <a:blip r:embed="rId2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/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  <a:blipFill>
                <a:blip r:embed="rId2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26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2C5639C-6B9B-1649-9615-081B9EB38D5D}"/>
              </a:ext>
            </a:extLst>
          </p:cNvPr>
          <p:cNvCxnSpPr>
            <a:cxnSpLocks/>
            <a:stCxn id="97" idx="0"/>
            <a:endCxn id="65" idx="4"/>
          </p:cNvCxnSpPr>
          <p:nvPr/>
        </p:nvCxnSpPr>
        <p:spPr>
          <a:xfrm flipV="1">
            <a:off x="2548061" y="2192805"/>
            <a:ext cx="0" cy="34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E0C92A-7BFF-4E4A-836B-4264213D339C}"/>
              </a:ext>
            </a:extLst>
          </p:cNvPr>
          <p:cNvCxnSpPr>
            <a:cxnSpLocks/>
            <a:stCxn id="107" idx="0"/>
            <a:endCxn id="67" idx="4"/>
          </p:cNvCxnSpPr>
          <p:nvPr/>
        </p:nvCxnSpPr>
        <p:spPr>
          <a:xfrm flipV="1">
            <a:off x="3711304" y="2192805"/>
            <a:ext cx="3128" cy="342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991E2FB-3406-4F46-AE19-42A48F629049}"/>
              </a:ext>
            </a:extLst>
          </p:cNvPr>
          <p:cNvCxnSpPr>
            <a:cxnSpLocks/>
            <a:stCxn id="108" idx="0"/>
            <a:endCxn id="69" idx="4"/>
          </p:cNvCxnSpPr>
          <p:nvPr/>
        </p:nvCxnSpPr>
        <p:spPr>
          <a:xfrm flipV="1">
            <a:off x="4880803" y="2192805"/>
            <a:ext cx="4710" cy="325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71" idx="4"/>
          </p:cNvCxnSpPr>
          <p:nvPr/>
        </p:nvCxnSpPr>
        <p:spPr>
          <a:xfrm flipV="1">
            <a:off x="6047174" y="2192805"/>
            <a:ext cx="0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너는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직장에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  <a:blipFill>
                <a:blip r:embed="rId31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732029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732029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732029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1538718" y="493443"/>
            <a:ext cx="433746" cy="1363276"/>
          </a:xfrm>
          <a:prstGeom prst="cloudCallout">
            <a:avLst>
              <a:gd name="adj1" fmla="val 134523"/>
              <a:gd name="adj2" fmla="val -4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sp>
        <p:nvSpPr>
          <p:cNvPr id="199" name="구름 모양 설명선[C] 198">
            <a:extLst>
              <a:ext uri="{FF2B5EF4-FFF2-40B4-BE49-F238E27FC236}">
                <a16:creationId xmlns:a16="http://schemas.microsoft.com/office/drawing/2014/main" id="{CB517036-2326-3F4B-B4A5-96E61317CF13}"/>
              </a:ext>
            </a:extLst>
          </p:cNvPr>
          <p:cNvSpPr/>
          <p:nvPr/>
        </p:nvSpPr>
        <p:spPr>
          <a:xfrm>
            <a:off x="1033368" y="2116119"/>
            <a:ext cx="881674" cy="1524013"/>
          </a:xfrm>
          <a:prstGeom prst="cloudCallout">
            <a:avLst>
              <a:gd name="adj1" fmla="val 108235"/>
              <a:gd name="adj2" fmla="val -535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7E802C9-63C7-9F41-BE1B-C9952D22A852}"/>
              </a:ext>
            </a:extLst>
          </p:cNvPr>
          <p:cNvSpPr/>
          <p:nvPr/>
        </p:nvSpPr>
        <p:spPr>
          <a:xfrm>
            <a:off x="1286728" y="2274046"/>
            <a:ext cx="3690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dirty="0"/>
              <a:t>…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>
                <a:solidFill>
                  <a:srgbClr val="FF0000"/>
                </a:solidFill>
              </a:rPr>
              <a:t>0.7</a:t>
            </a:r>
          </a:p>
          <a:p>
            <a:pPr algn="ctr"/>
            <a:r>
              <a:rPr kumimoji="1" lang="en-US" altLang="ko-KR" sz="1100" dirty="0"/>
              <a:t>0.2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/>
              <a:t>…</a:t>
            </a:r>
            <a:endParaRPr kumimoji="1" lang="ko-KR" altLang="en-US" sz="1100" dirty="0"/>
          </a:p>
        </p:txBody>
      </p: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282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134765BC-6085-964C-BEAF-BC19DF765F04}"/>
              </a:ext>
            </a:extLst>
          </p:cNvPr>
          <p:cNvSpPr/>
          <p:nvPr/>
        </p:nvSpPr>
        <p:spPr>
          <a:xfrm>
            <a:off x="3435927" y="969818"/>
            <a:ext cx="5327029" cy="440574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D346D93-506F-3D42-92AD-B226969D532F}"/>
                  </a:ext>
                </a:extLst>
              </p:cNvPr>
              <p:cNvSpPr/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D346D93-506F-3D42-92AD-B226969D5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4516605"/>
                <a:ext cx="1039091" cy="471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FBEF21-97AF-064B-BCCB-E6832973C5FD}"/>
                  </a:ext>
                </a:extLst>
              </p:cNvPr>
              <p:cNvSpPr/>
              <p:nvPr/>
            </p:nvSpPr>
            <p:spPr>
              <a:xfrm>
                <a:off x="4163300" y="2168261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𝑓𝑜𝑟𝑔𝑒𝑡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5FBEF21-97AF-064B-BCCB-E6832973C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300" y="2168261"/>
                <a:ext cx="1039091" cy="471055"/>
              </a:xfrm>
              <a:prstGeom prst="rect">
                <a:avLst/>
              </a:prstGeom>
              <a:blipFill>
                <a:blip r:embed="rId3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620825-47CC-EF4A-8223-23EEEFC6BBEC}"/>
                  </a:ext>
                </a:extLst>
              </p:cNvPr>
              <p:cNvSpPr/>
              <p:nvPr/>
            </p:nvSpPr>
            <p:spPr>
              <a:xfrm>
                <a:off x="7349778" y="2168261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C620825-47CC-EF4A-8223-23EEEFC6B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778" y="2168261"/>
                <a:ext cx="1039091" cy="471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204918-5D3B-134A-9CF9-3FE3150F14C9}"/>
                  </a:ext>
                </a:extLst>
              </p:cNvPr>
              <p:cNvSpPr/>
              <p:nvPr/>
            </p:nvSpPr>
            <p:spPr>
              <a:xfrm>
                <a:off x="4159817" y="2971825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F204918-5D3B-134A-9CF9-3FE3150F1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2971825"/>
                <a:ext cx="1039091" cy="471055"/>
              </a:xfrm>
              <a:prstGeom prst="rect">
                <a:avLst/>
              </a:prstGeom>
              <a:blipFill>
                <a:blip r:embed="rId5"/>
                <a:stretch>
                  <a:fillRect l="-48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927DB60-B08D-4340-85D1-79D97DB905A0}"/>
                  </a:ext>
                </a:extLst>
              </p:cNvPr>
              <p:cNvSpPr/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927DB60-B08D-4340-85D1-79D97DB90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52" y="5721930"/>
                <a:ext cx="512622" cy="512622"/>
              </a:xfrm>
              <a:prstGeom prst="ellipse">
                <a:avLst/>
              </a:prstGeom>
              <a:blipFill>
                <a:blip r:embed="rId6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350E48B-33FE-0D4D-8115-6DF21D125016}"/>
                  </a:ext>
                </a:extLst>
              </p:cNvPr>
              <p:cNvSpPr/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350E48B-33FE-0D4D-8115-6DF21D125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2951043"/>
                <a:ext cx="512622" cy="512622"/>
              </a:xfrm>
              <a:prstGeom prst="ellipse">
                <a:avLst/>
              </a:prstGeom>
              <a:blipFill>
                <a:blip r:embed="rId7"/>
                <a:stretch>
                  <a:fillRect l="-30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F2DC53F-60F3-4B4C-985B-5397CFFD6C79}"/>
                  </a:ext>
                </a:extLst>
              </p:cNvPr>
              <p:cNvSpPr/>
              <p:nvPr/>
            </p:nvSpPr>
            <p:spPr>
              <a:xfrm>
                <a:off x="2666994" y="12780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F2DC53F-60F3-4B4C-985B-5397CFFD6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994" y="1278075"/>
                <a:ext cx="512622" cy="512622"/>
              </a:xfrm>
              <a:prstGeom prst="ellipse">
                <a:avLst/>
              </a:prstGeom>
              <a:blipFill>
                <a:blip r:embed="rId8"/>
                <a:stretch>
                  <a:fillRect l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FD57FAA-141C-C047-88D1-84EE703B2410}"/>
                  </a:ext>
                </a:extLst>
              </p:cNvPr>
              <p:cNvSpPr/>
              <p:nvPr/>
            </p:nvSpPr>
            <p:spPr>
              <a:xfrm>
                <a:off x="9019266" y="1278075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FD57FAA-141C-C047-88D1-84EE703B2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66" y="1278075"/>
                <a:ext cx="512622" cy="512622"/>
              </a:xfrm>
              <a:prstGeom prst="ellipse">
                <a:avLst/>
              </a:prstGeom>
              <a:blipFill>
                <a:blip r:embed="rId9"/>
                <a:stretch>
                  <a:fillRect l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C954362-6C02-CF4F-9B22-B810C50CAC19}"/>
                  </a:ext>
                </a:extLst>
              </p:cNvPr>
              <p:cNvSpPr/>
              <p:nvPr/>
            </p:nvSpPr>
            <p:spPr>
              <a:xfrm>
                <a:off x="9019266" y="295104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5C954362-6C02-CF4F-9B22-B810C50CA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66" y="2951041"/>
                <a:ext cx="512622" cy="512622"/>
              </a:xfrm>
              <a:prstGeom prst="ellipse">
                <a:avLst/>
              </a:prstGeom>
              <a:blipFill>
                <a:blip r:embed="rId10"/>
                <a:stretch>
                  <a:fillRect l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86FA72-5931-F54E-BD2E-3912DAD3CF12}"/>
                  </a:ext>
                </a:extLst>
              </p:cNvPr>
              <p:cNvSpPr/>
              <p:nvPr/>
            </p:nvSpPr>
            <p:spPr>
              <a:xfrm>
                <a:off x="6826786" y="295104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B86FA72-5931-F54E-BD2E-3912DAD3C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786" y="2951041"/>
                <a:ext cx="512622" cy="512622"/>
              </a:xfrm>
              <a:prstGeom prst="ellipse">
                <a:avLst/>
              </a:prstGeom>
              <a:blipFill>
                <a:blip r:embed="rId11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836348-9758-9A4B-AC8B-139B89B7E70E}"/>
                  </a:ext>
                </a:extLst>
              </p:cNvPr>
              <p:cNvSpPr/>
              <p:nvPr/>
            </p:nvSpPr>
            <p:spPr>
              <a:xfrm>
                <a:off x="5491565" y="3765020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D836348-9758-9A4B-AC8B-139B89B7E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565" y="3765020"/>
                <a:ext cx="512622" cy="512622"/>
              </a:xfrm>
              <a:prstGeom prst="ellipse">
                <a:avLst/>
              </a:prstGeom>
              <a:blipFill>
                <a:blip r:embed="rId12"/>
                <a:stretch>
                  <a:fillRect l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239DBCF-DD07-AE4A-97FB-B46168757886}"/>
                  </a:ext>
                </a:extLst>
              </p:cNvPr>
              <p:cNvSpPr/>
              <p:nvPr/>
            </p:nvSpPr>
            <p:spPr>
              <a:xfrm>
                <a:off x="5493316" y="2147478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2239DBCF-DD07-AE4A-97FB-B461687578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16" y="2147478"/>
                <a:ext cx="512622" cy="512622"/>
              </a:xfrm>
              <a:prstGeom prst="ellipse">
                <a:avLst/>
              </a:prstGeom>
              <a:blipFill>
                <a:blip r:embed="rId13"/>
                <a:stretch>
                  <a:fillRect l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DE192BF-CA90-E840-9945-777459283859}"/>
              </a:ext>
            </a:extLst>
          </p:cNvPr>
          <p:cNvCxnSpPr>
            <a:stCxn id="9" idx="6"/>
            <a:endCxn id="4" idx="1"/>
          </p:cNvCxnSpPr>
          <p:nvPr/>
        </p:nvCxnSpPr>
        <p:spPr>
          <a:xfrm>
            <a:off x="3179616" y="3207354"/>
            <a:ext cx="980201" cy="154477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FDED09F-62AC-984B-9815-046C7A23F3B1}"/>
              </a:ext>
            </a:extLst>
          </p:cNvPr>
          <p:cNvCxnSpPr>
            <a:stCxn id="8" idx="0"/>
            <a:endCxn id="4" idx="2"/>
          </p:cNvCxnSpPr>
          <p:nvPr/>
        </p:nvCxnSpPr>
        <p:spPr>
          <a:xfrm flipV="1">
            <a:off x="4679363" y="4987660"/>
            <a:ext cx="0" cy="734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D7748923-38A4-BB4F-9AC6-779FBA3D4754}"/>
              </a:ext>
            </a:extLst>
          </p:cNvPr>
          <p:cNvCxnSpPr>
            <a:cxnSpLocks/>
            <a:stCxn id="9" idx="6"/>
            <a:endCxn id="23" idx="1"/>
          </p:cNvCxnSpPr>
          <p:nvPr/>
        </p:nvCxnSpPr>
        <p:spPr>
          <a:xfrm>
            <a:off x="3179616" y="3207354"/>
            <a:ext cx="980201" cy="8174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6EAF9C-DA72-0C4B-9BF6-005FDD9E142E}"/>
                  </a:ext>
                </a:extLst>
              </p:cNvPr>
              <p:cNvSpPr/>
              <p:nvPr/>
            </p:nvSpPr>
            <p:spPr>
              <a:xfrm>
                <a:off x="4159817" y="3789246"/>
                <a:ext cx="1039091" cy="4710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BF6EAF9C-DA72-0C4B-9BF6-005FDD9E1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17" y="3789246"/>
                <a:ext cx="1039091" cy="4710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28404AD5-7DEB-814A-BE1C-1155FE822C85}"/>
              </a:ext>
            </a:extLst>
          </p:cNvPr>
          <p:cNvCxnSpPr>
            <a:cxnSpLocks/>
            <a:stCxn id="8" idx="0"/>
            <a:endCxn id="23" idx="1"/>
          </p:cNvCxnSpPr>
          <p:nvPr/>
        </p:nvCxnSpPr>
        <p:spPr>
          <a:xfrm rot="16200000" flipV="1">
            <a:off x="3571012" y="4613579"/>
            <a:ext cx="1697156" cy="519546"/>
          </a:xfrm>
          <a:prstGeom prst="bentConnector4">
            <a:avLst>
              <a:gd name="adj1" fmla="val 30816"/>
              <a:gd name="adj2" fmla="val 144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A3BDB26-EAC0-CB49-B8D7-046CC70FB825}"/>
              </a:ext>
            </a:extLst>
          </p:cNvPr>
          <p:cNvCxnSpPr>
            <a:cxnSpLocks/>
            <a:stCxn id="23" idx="3"/>
            <a:endCxn id="14" idx="2"/>
          </p:cNvCxnSpPr>
          <p:nvPr/>
        </p:nvCxnSpPr>
        <p:spPr>
          <a:xfrm flipV="1">
            <a:off x="5198908" y="4021331"/>
            <a:ext cx="292657" cy="34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D786D01-3467-DC46-B73F-6F023CB760E8}"/>
                  </a:ext>
                </a:extLst>
              </p:cNvPr>
              <p:cNvSpPr/>
              <p:nvPr/>
            </p:nvSpPr>
            <p:spPr>
              <a:xfrm>
                <a:off x="6186028" y="4495821"/>
                <a:ext cx="512622" cy="51262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FD786D01-3467-DC46-B73F-6F023CB76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028" y="4495821"/>
                <a:ext cx="512622" cy="512622"/>
              </a:xfrm>
              <a:prstGeom prst="ellipse">
                <a:avLst/>
              </a:prstGeom>
              <a:blipFill>
                <a:blip r:embed="rId15"/>
                <a:stretch>
                  <a:fillRect l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9EFE10-710C-E74A-B88D-23D10C4D6EE7}"/>
              </a:ext>
            </a:extLst>
          </p:cNvPr>
          <p:cNvCxnSpPr>
            <a:cxnSpLocks/>
            <a:stCxn id="4" idx="3"/>
            <a:endCxn id="39" idx="2"/>
          </p:cNvCxnSpPr>
          <p:nvPr/>
        </p:nvCxnSpPr>
        <p:spPr>
          <a:xfrm flipV="1">
            <a:off x="5198908" y="4752132"/>
            <a:ext cx="98712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81FB958-FBC4-8747-809E-E7863BABE269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>
            <a:off x="5202391" y="2403789"/>
            <a:ext cx="2909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A08E5C6-260E-1C44-89C1-D2811AD0E27E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5198908" y="3207352"/>
            <a:ext cx="162787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F1D8D59D-6247-1D44-82D2-233CE9D78F30}"/>
              </a:ext>
            </a:extLst>
          </p:cNvPr>
          <p:cNvCxnSpPr>
            <a:cxnSpLocks/>
            <a:stCxn id="9" idx="6"/>
            <a:endCxn id="7" idx="1"/>
          </p:cNvCxnSpPr>
          <p:nvPr/>
        </p:nvCxnSpPr>
        <p:spPr>
          <a:xfrm flipV="1">
            <a:off x="3179616" y="3207353"/>
            <a:ext cx="98020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0BD91EE-389C-274B-847A-6F8D42045CBC}"/>
              </a:ext>
            </a:extLst>
          </p:cNvPr>
          <p:cNvCxnSpPr>
            <a:cxnSpLocks/>
            <a:stCxn id="13" idx="6"/>
            <a:endCxn id="105" idx="2"/>
          </p:cNvCxnSpPr>
          <p:nvPr/>
        </p:nvCxnSpPr>
        <p:spPr>
          <a:xfrm>
            <a:off x="7339408" y="3207352"/>
            <a:ext cx="3498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41D49F9B-9266-3148-B230-B365298DDB13}"/>
              </a:ext>
            </a:extLst>
          </p:cNvPr>
          <p:cNvCxnSpPr>
            <a:cxnSpLocks/>
            <a:stCxn id="9" idx="6"/>
            <a:endCxn id="5" idx="1"/>
          </p:cNvCxnSpPr>
          <p:nvPr/>
        </p:nvCxnSpPr>
        <p:spPr>
          <a:xfrm flipV="1">
            <a:off x="3179616" y="2403789"/>
            <a:ext cx="983684" cy="8035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4D7AB9AB-D83F-3641-8D50-A0548D35403C}"/>
              </a:ext>
            </a:extLst>
          </p:cNvPr>
          <p:cNvSpPr/>
          <p:nvPr/>
        </p:nvSpPr>
        <p:spPr>
          <a:xfrm>
            <a:off x="6262228" y="3844662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45FBDB8-A4C6-C04C-93E8-457F08A0159F}"/>
              </a:ext>
            </a:extLst>
          </p:cNvPr>
          <p:cNvCxnSpPr>
            <a:cxnSpLocks/>
            <a:stCxn id="14" idx="6"/>
            <a:endCxn id="70" idx="2"/>
          </p:cNvCxnSpPr>
          <p:nvPr/>
        </p:nvCxnSpPr>
        <p:spPr>
          <a:xfrm>
            <a:off x="6004187" y="4021331"/>
            <a:ext cx="258041" cy="3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EBB6FB7-F536-0D4D-AF4B-ECF447D9BB0E}"/>
              </a:ext>
            </a:extLst>
          </p:cNvPr>
          <p:cNvCxnSpPr>
            <a:cxnSpLocks/>
            <a:stCxn id="39" idx="0"/>
            <a:endCxn id="70" idx="4"/>
          </p:cNvCxnSpPr>
          <p:nvPr/>
        </p:nvCxnSpPr>
        <p:spPr>
          <a:xfrm flipV="1">
            <a:off x="6442339" y="4204884"/>
            <a:ext cx="0" cy="290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493B60EE-0020-D74B-BEE2-7982CDD09280}"/>
              </a:ext>
            </a:extLst>
          </p:cNvPr>
          <p:cNvSpPr/>
          <p:nvPr/>
        </p:nvSpPr>
        <p:spPr>
          <a:xfrm>
            <a:off x="5569516" y="1357789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0F2EB6D-B95E-284F-B84E-FC7D8139E1AA}"/>
              </a:ext>
            </a:extLst>
          </p:cNvPr>
          <p:cNvCxnSpPr>
            <a:cxnSpLocks/>
            <a:stCxn id="10" idx="6"/>
            <a:endCxn id="77" idx="2"/>
          </p:cNvCxnSpPr>
          <p:nvPr/>
        </p:nvCxnSpPr>
        <p:spPr>
          <a:xfrm>
            <a:off x="3179616" y="1534386"/>
            <a:ext cx="2389900" cy="3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2A3A422-C9FF-3C41-BF79-FA006CC5A6C3}"/>
              </a:ext>
            </a:extLst>
          </p:cNvPr>
          <p:cNvCxnSpPr>
            <a:cxnSpLocks/>
            <a:stCxn id="15" idx="0"/>
            <a:endCxn id="77" idx="4"/>
          </p:cNvCxnSpPr>
          <p:nvPr/>
        </p:nvCxnSpPr>
        <p:spPr>
          <a:xfrm flipV="1">
            <a:off x="5749627" y="1718011"/>
            <a:ext cx="0" cy="429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26D938FB-4F56-774F-AB9C-2060B7C26CA4}"/>
              </a:ext>
            </a:extLst>
          </p:cNvPr>
          <p:cNvSpPr/>
          <p:nvPr/>
        </p:nvSpPr>
        <p:spPr>
          <a:xfrm>
            <a:off x="6262228" y="1357789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+</a:t>
            </a:r>
            <a:endParaRPr kumimoji="1" lang="ko-KR" altLang="en-US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0848A59D-BBFD-7C4F-94B6-9D22308E9ED3}"/>
              </a:ext>
            </a:extLst>
          </p:cNvPr>
          <p:cNvCxnSpPr>
            <a:cxnSpLocks/>
            <a:stCxn id="77" idx="6"/>
            <a:endCxn id="87" idx="2"/>
          </p:cNvCxnSpPr>
          <p:nvPr/>
        </p:nvCxnSpPr>
        <p:spPr>
          <a:xfrm>
            <a:off x="5929738" y="1537900"/>
            <a:ext cx="332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37E63F1D-CE51-014E-A8E0-137B98A0CC46}"/>
              </a:ext>
            </a:extLst>
          </p:cNvPr>
          <p:cNvCxnSpPr>
            <a:cxnSpLocks/>
            <a:stCxn id="87" idx="6"/>
            <a:endCxn id="11" idx="2"/>
          </p:cNvCxnSpPr>
          <p:nvPr/>
        </p:nvCxnSpPr>
        <p:spPr>
          <a:xfrm flipV="1">
            <a:off x="6622450" y="1534386"/>
            <a:ext cx="2396816" cy="3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88920360-DE4E-0A45-879A-0F941348B3F3}"/>
              </a:ext>
            </a:extLst>
          </p:cNvPr>
          <p:cNvSpPr/>
          <p:nvPr/>
        </p:nvSpPr>
        <p:spPr>
          <a:xfrm>
            <a:off x="7689212" y="3027241"/>
            <a:ext cx="360222" cy="360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BAE927D-D2BD-1C4E-B199-D69AFE629B7B}"/>
              </a:ext>
            </a:extLst>
          </p:cNvPr>
          <p:cNvCxnSpPr>
            <a:cxnSpLocks/>
            <a:stCxn id="6" idx="2"/>
            <a:endCxn id="105" idx="0"/>
          </p:cNvCxnSpPr>
          <p:nvPr/>
        </p:nvCxnSpPr>
        <p:spPr>
          <a:xfrm flipH="1">
            <a:off x="7869323" y="2639316"/>
            <a:ext cx="1" cy="387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EA63E24-F17C-8B44-88F3-2F3941483C76}"/>
              </a:ext>
            </a:extLst>
          </p:cNvPr>
          <p:cNvCxnSpPr>
            <a:cxnSpLocks/>
            <a:stCxn id="105" idx="6"/>
            <a:endCxn id="12" idx="2"/>
          </p:cNvCxnSpPr>
          <p:nvPr/>
        </p:nvCxnSpPr>
        <p:spPr>
          <a:xfrm>
            <a:off x="8049434" y="3207352"/>
            <a:ext cx="9698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D95FC5EE-4D1B-0E43-B1B4-A3A58C730200}"/>
              </a:ext>
            </a:extLst>
          </p:cNvPr>
          <p:cNvCxnSpPr>
            <a:cxnSpLocks/>
            <a:stCxn id="11" idx="4"/>
            <a:endCxn id="6" idx="0"/>
          </p:cNvCxnSpPr>
          <p:nvPr/>
        </p:nvCxnSpPr>
        <p:spPr>
          <a:xfrm rot="5400000">
            <a:off x="8383669" y="1276353"/>
            <a:ext cx="377564" cy="14062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꺾인 연결선[E] 123">
            <a:extLst>
              <a:ext uri="{FF2B5EF4-FFF2-40B4-BE49-F238E27FC236}">
                <a16:creationId xmlns:a16="http://schemas.microsoft.com/office/drawing/2014/main" id="{473225DB-2CC6-7D47-B9A8-94844BB9B126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rot="16200000" flipV="1">
            <a:off x="3162302" y="4204869"/>
            <a:ext cx="2514577" cy="519546"/>
          </a:xfrm>
          <a:prstGeom prst="bentConnector4">
            <a:avLst>
              <a:gd name="adj1" fmla="val 20523"/>
              <a:gd name="adj2" fmla="val 144000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8" name="꺾인 연결선[E] 127">
            <a:extLst>
              <a:ext uri="{FF2B5EF4-FFF2-40B4-BE49-F238E27FC236}">
                <a16:creationId xmlns:a16="http://schemas.microsoft.com/office/drawing/2014/main" id="{93E98247-5A67-B64C-86C3-FC52CC154449}"/>
              </a:ext>
            </a:extLst>
          </p:cNvPr>
          <p:cNvCxnSpPr>
            <a:cxnSpLocks/>
            <a:stCxn id="8" idx="0"/>
            <a:endCxn id="5" idx="1"/>
          </p:cNvCxnSpPr>
          <p:nvPr/>
        </p:nvCxnSpPr>
        <p:spPr>
          <a:xfrm rot="16200000" flipV="1">
            <a:off x="2762262" y="3804828"/>
            <a:ext cx="3318141" cy="516063"/>
          </a:xfrm>
          <a:prstGeom prst="bentConnector4">
            <a:avLst>
              <a:gd name="adj1" fmla="val 15553"/>
              <a:gd name="adj2" fmla="val 14429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05F14F9-4F2B-3645-BCD4-E52BF9AD9A91}"/>
              </a:ext>
            </a:extLst>
          </p:cNvPr>
          <p:cNvCxnSpPr>
            <a:cxnSpLocks/>
            <a:stCxn id="70" idx="0"/>
            <a:endCxn id="87" idx="4"/>
          </p:cNvCxnSpPr>
          <p:nvPr/>
        </p:nvCxnSpPr>
        <p:spPr>
          <a:xfrm flipV="1">
            <a:off x="6442339" y="1718011"/>
            <a:ext cx="0" cy="2126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3469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644</Words>
  <Application>Microsoft Macintosh PowerPoint</Application>
  <PresentationFormat>와이드스크린</PresentationFormat>
  <Paragraphs>465</Paragraphs>
  <Slides>54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맑은 고딕</vt:lpstr>
      <vt:lpstr>Arial</vt:lpstr>
      <vt:lpstr>Cambria Math</vt:lpstr>
      <vt:lpstr>Times New Roman</vt:lpstr>
      <vt:lpstr>Office 테마</vt:lpstr>
      <vt:lpstr>Illustration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109</cp:revision>
  <dcterms:created xsi:type="dcterms:W3CDTF">2017-12-25T21:25:09Z</dcterms:created>
  <dcterms:modified xsi:type="dcterms:W3CDTF">2018-07-09T08:59:03Z</dcterms:modified>
</cp:coreProperties>
</file>